
<file path=[Content_Types].xml><?xml version="1.0" encoding="utf-8"?>
<Types xmlns="http://schemas.openxmlformats.org/package/2006/content-types"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Master+xml" PartName="/ppt/slideMasters/slideMaster1.xml"/>
  <Override ContentType="application/vnd.openxmlformats-officedocument.theme+xml" PartName="/ppt/theme/theme1.xml"/>
  <Override ContentType="application/vnd.openxmlformats-officedocument.presentationml.notesMaster+xml" PartName="/ppt/notesMasters/notesMaster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slide+xml" PartName="/ppt/slides/slide1.xml"/>
  <Override ContentType="application/vnd.openxmlformats-officedocument.presentationml.notesSlide+xml" PartName="/ppt/notesSlides/notesSlide2.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notesSlide+xml" PartName="/ppt/notesSlides/notesSlide3.xml"/>
  <Override ContentType="application/vnd.openxmlformats-officedocument.presentationml.slide+xml" PartName="/ppt/slides/slide5.xml"/>
  <Override ContentType="application/vnd.ms-office.chartstyle+xml" PartName="/ppt/charts/style1.xml"/>
  <Override ContentType="application/vnd.ms-office.chartcolorstyle+xml" PartName="/ppt/charts/colors1.xml"/>
  <Override ContentType="application/vnd.openxmlformats-officedocument.themeOverride+xml" PartName="/ppt/theme/themeOverride1.xml"/>
  <Override ContentType="application/vnd.openxmlformats-officedocument.drawingml.chart+xml" PartName="/ppt/charts/chart1.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notesSlide+xml" PartName="/ppt/notesSlides/notesSlide4.xml"/>
  <Override ContentType="application/vnd.openxmlformats-officedocument.presentationml.slide+xml" PartName="/ppt/slides/slide11.xml"/>
  <Override ContentType="application/vnd.openxmlformats-officedocument.presentationml.notesSlide+xml" PartName="/ppt/notesSlides/notesSlide5.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tableStyles+xml" PartName="/ppt/tableStyles.xml"/>
  <Default ContentType="application/vnd.openxmlformats-officedocument.spreadsheetml.sheet" Extension="xlsx"/>
  <Default ContentType="image/png" Extension="png"/>
  <Override ContentType="application/vnd.openxmlformats-officedocument.presentationml.presentation.main+xml" PartName="/ppt/presentation.xml"/>
  <Default ContentType="application/xml" Extension="xml"/>
  <Default ContentType="application/vnd.openxmlformats-package.relationships+xml" Extension="rels"/>
  <Override ContentType="application/vnd.openxmlformats-package.core-properties+xml" PartName="/docProps/core.xml"/>
  <Override ContentType="application/vnd.openxmlformats-officedocument.extended-properties+xml" PartName="/docProps/app.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media/image1.png" Type="http://schemas.openxmlformats.org/officeDocument/2006/relationships/image"/><Relationship Id="rId2" Target="/ppt/media/image2.png" Type="http://schemas.openxmlformats.org/officeDocument/2006/relationships/image"/><Relationship Id="rId3" Target="/ppt/media/image3.png" Type="http://schemas.openxmlformats.org/officeDocument/2006/relationships/image"/><Relationship Id="rId4" Target="/ppt/media/image4.png" Type="http://schemas.openxmlformats.org/officeDocument/2006/relationships/image"/><Relationship Id="rId5" Target="/ppt/media/image5.png" Type="http://schemas.openxmlformats.org/officeDocument/2006/relationships/image"/><Relationship Id="rId6" Target="ppt/media/img_cc_black.png" Type="http://schemas.openxmlformats.org/officeDocument/2006/relationships/image"/><Relationship Id="rId7" Target="ppt/presentation.xml" Type="http://schemas.openxmlformats.org/officeDocument/2006/relationships/officeDocument"/><Relationship Id="rId8" Target="docProps/core.xml" Type="http://schemas.openxmlformats.org/package/2006/relationships/metadata/core-properties"/><Relationship Id="rId9" Target="docProps/app.xml" Type="http://schemas.openxmlformats.org/officeDocument/2006/relationships/extended-properties"/></Relationships>
</file>

<file path=ppt/presentation.xml><?xml version="1.0" encoding="utf-8"?>
<p:presentation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embedTrueTypeFonts="1" saveSubsetFonts="1">
  <p:sldMasterIdLst>
    <p:sldMasterId id="2147483648" r:id="rId1"/>
  </p:sldMasterIdLst>
  <p:notesMasterIdLst>
    <p:notesMasterId r:id="rId3"/>
  </p:notesMasterIdLst>
  <p:sldIdLst>
    <p:sldId id="256" r:id="rId5"/>
    <p:sldId id="257" r:id="rId7"/>
    <p:sldId id="258" r:id="rId9"/>
    <p:sldId id="259" r:id="rId10"/>
    <p:sldId id="260" r:id="rId11"/>
    <p:sldId id="261" r:id="rId13"/>
    <p:sldId id="262" r:id="rId14"/>
    <p:sldId id="263" r:id="rId15"/>
    <p:sldId id="264" r:id="rId16"/>
    <p:sldId id="265" r:id="rId17"/>
    <p:sldId id="266" r:id="rId18"/>
    <p:sldId id="267" r:id="rId20"/>
    <p:sldId id="268" r:id="rId22"/>
  </p:sldIdLst>
  <p:sldSz cx="12192000" cy="6858000" type="custom"/>
  <p:notesSz cx="12192000" cy="6858000"/>
  <p:embeddedFontLst/>
  <p:custDataLst/>
  <p:defaultTextStyle>
    <a:defPPr>
      <a:defRPr lang="en-US"/>
    </a:defPPr>
    <a:lvl1pPr algn="l" lvl="0" marL="0" rtl="false">
      <a:defRPr dirty="0" lang="en-US" sz="1800">
        <a:solidFill>
          <a:schemeClr val="tx1"/>
        </a:solidFill>
        <a:latin typeface="+mn-lt"/>
      </a:defRPr>
    </a:lvl1pPr>
    <a:lvl2pPr algn="l" lvl="1" marL="457200" rtl="false">
      <a:defRPr dirty="0" lang="en-US" sz="1800">
        <a:solidFill>
          <a:schemeClr val="tx1"/>
        </a:solidFill>
        <a:latin typeface="+mn-lt"/>
      </a:defRPr>
    </a:lvl2pPr>
    <a:lvl3pPr algn="l" lvl="2" marL="914400" rtl="false">
      <a:defRPr dirty="0" lang="en-US" sz="1800">
        <a:solidFill>
          <a:schemeClr val="tx1"/>
        </a:solidFill>
        <a:latin typeface="+mn-lt"/>
      </a:defRPr>
    </a:lvl3pPr>
    <a:lvl4pPr algn="l" lvl="3" marL="1371600" rtl="false">
      <a:defRPr dirty="0" lang="en-US" sz="1800">
        <a:solidFill>
          <a:schemeClr val="tx1"/>
        </a:solidFill>
        <a:latin typeface="+mn-lt"/>
      </a:defRPr>
    </a:lvl4pPr>
    <a:lvl5pPr algn="l" lvl="4" marL="1828800" rtl="false">
      <a:defRPr dirty="0" lang="en-US" sz="1800">
        <a:solidFill>
          <a:schemeClr val="tx1"/>
        </a:solidFill>
        <a:latin typeface="+mn-lt"/>
      </a:defRPr>
    </a:lvl5pPr>
    <a:lvl6pPr algn="l" lvl="5" marL="2286000" rtl="false">
      <a:defRPr dirty="0" lang="en-US" sz="1800">
        <a:solidFill>
          <a:schemeClr val="tx1"/>
        </a:solidFill>
        <a:latin typeface="+mn-lt"/>
      </a:defRPr>
    </a:lvl6pPr>
    <a:lvl7pPr algn="l" lvl="6" marL="2743200" rtl="false">
      <a:defRPr dirty="0" lang="en-US" sz="1800">
        <a:solidFill>
          <a:schemeClr val="tx1"/>
        </a:solidFill>
        <a:latin typeface="+mn-lt"/>
      </a:defRPr>
    </a:lvl7pPr>
    <a:lvl8pPr algn="l" lvl="7" marL="3200400" rtl="false">
      <a:defRPr dirty="0" lang="en-US" sz="1800">
        <a:solidFill>
          <a:schemeClr val="tx1"/>
        </a:solidFill>
        <a:latin typeface="+mn-lt"/>
      </a:defRPr>
    </a:lvl8pPr>
    <a:lvl9pPr algn="l" lvl="8" marL="3657600" rtl="false">
      <a:defRPr dirty="0" lang="en-US" sz="1800">
        <a:solidFill>
          <a:schemeClr val="tx1"/>
        </a:solidFill>
        <a:latin typeface="+mn-lt"/>
      </a:defRPr>
    </a:lvl9pPr>
  </p:defaultTextStyle>
</p:presentation>
</file>

<file path=ppt/presProps.xml><?xml version="1.0" encoding="utf-8"?>
<p:presentationPr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showPr showNarration="1">
    <p:sldAll/>
  </p:showPr>
</p:presentationPr>
</file>

<file path=ppt/tableStyles.xml><?xml version="1.0" encoding="utf-8"?>
<a:tblStyleLst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def="{5C22544A-7EE6-4342-B048-85BDC9FD1C3A}">
  <a:tblStyle styleId="{77E57214-7153-4151-B841-AB230F03BBE6}" styleName="Medium Style 2 - Accent 5">
    <a:wholeTbl>
      <a:tcTxStyle>
        <a:fontRef idx="minor">
          <a:srgbClr val="000000"/>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srgbClr val="000000"/>
        </a:fontRef>
        <a:schemeClr val="lt1"/>
      </a:tcTxStyle>
      <a:tcStyle>
        <a:tcBdr/>
        <a:fill>
          <a:solidFill>
            <a:schemeClr val="accent5"/>
          </a:solidFill>
        </a:fill>
      </a:tcStyle>
    </a:lastCol>
    <a:firstCol>
      <a:tcTxStyle b="on">
        <a:fontRef idx="minor">
          <a:srgbClr val="000000"/>
        </a:fontRef>
        <a:schemeClr val="lt1"/>
      </a:tcTxStyle>
      <a:tcStyle>
        <a:tcBdr/>
        <a:fill>
          <a:solidFill>
            <a:schemeClr val="accent5"/>
          </a:solidFill>
        </a:fill>
      </a:tcStyle>
    </a:firstCol>
    <a:lastRow>
      <a:tcTxStyle b="on">
        <a:fontRef idx="minor">
          <a:srgbClr val="000000"/>
        </a:fontRef>
        <a:schemeClr val="lt1"/>
      </a:tcTxStyle>
      <a:tcStyle>
        <a:tcBdr>
          <a:top>
            <a:ln w="38100">
              <a:solidFill>
                <a:schemeClr val="lt1"/>
              </a:solidFill>
            </a:ln>
          </a:top>
        </a:tcBdr>
        <a:fill>
          <a:solidFill>
            <a:schemeClr val="accent5"/>
          </a:solidFill>
        </a:fill>
      </a:tcStyle>
    </a:lastRow>
    <a:firstRow>
      <a:tcTxStyle b="on">
        <a:fontRef idx="minor">
          <a:srgbClr val="000000"/>
        </a:fontRef>
        <a:schemeClr val="lt1"/>
      </a:tcTxStyle>
      <a:tcStyle>
        <a:tcBdr>
          <a:bottom>
            <a:ln w="38100">
              <a:solidFill>
                <a:schemeClr val="lt1"/>
              </a:solidFill>
            </a:ln>
          </a:bottom>
        </a:tcBdr>
        <a:fill>
          <a:solidFill>
            <a:schemeClr val="accent5"/>
          </a:solidFill>
        </a:fill>
      </a:tcStyle>
    </a:firstRow>
  </a:tblStyle>
  <a:tblStyle styleId="{FBA93F65-BD8A-4069-844C-92DAE5317EDC}" styleName="No Style, Table Grid">
    <a:wholeTbl>
      <a:tcTxStyle>
        <a:fontRef idx="minor">
          <a:srgbClr val="000000"/>
        </a:fontRef>
        <a:schemeClr val="tx1"/>
      </a:tcTxStyle>
      <a:tcStyle>
        <a:tcBdr>
          <a:left>
            <a:ln w="12700">
              <a:solidFill>
                <a:schemeClr val="tx1"/>
              </a:solidFill>
            </a:ln>
          </a:left>
          <a:right>
            <a:ln w="12700">
              <a:solidFill>
                <a:schemeClr val="tx1"/>
              </a:solidFill>
            </a:ln>
          </a:right>
          <a:top>
            <a:ln w="12700">
              <a:solidFill>
                <a:schemeClr val="tx1"/>
              </a:solidFill>
            </a:ln>
          </a:top>
          <a:bottom>
            <a:ln w="12700">
              <a:solidFill>
                <a:schemeClr val="tx1"/>
              </a:solidFill>
            </a:ln>
          </a:bottom>
          <a:insideH>
            <a:ln w="12700">
              <a:solidFill>
                <a:schemeClr val="tx1"/>
              </a:solidFill>
            </a:ln>
          </a:insideH>
          <a:insideV>
            <a:ln w="12700">
              <a:solidFill>
                <a:schemeClr val="tx1"/>
              </a:solidFill>
            </a:ln>
          </a:insideV>
        </a:tcBdr>
        <a:fill>
          <a:noFill/>
        </a:fill>
      </a:tcStyle>
    </a:wholeTbl>
  </a:tblStyle>
</a:tblStyleLst>
</file>

<file path=ppt/viewProps.xml><?xml version="1.0" encoding="utf-8"?>
<p:viewPr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normalViewPr showOutlineIcons="false">
    <p:restoredLeft sz="15620"/>
    <p:restoredTop sz="94660"/>
  </p:normalViewPr>
  <p:slideViewPr>
    <p:cSldViewPr>
      <p:cViewPr varScale="true">
        <p:scale>
          <a:sx d="100" n="73"/>
          <a:sy d="100" n="73"/>
        </p:scale>
        <p:origin x="-1110" y="-102"/>
      </p:cViewPr>
      <p:guideLst>
        <p:guide orient="horz" pos="2160"/>
        <p:guide pos="2880"/>
      </p:guideLst>
    </p:cSldViewPr>
  </p:slideViewPr>
  <p:notesTextViewPr>
    <p:cViewPr>
      <p:scale>
        <a:sx d="100" n="100"/>
        <a:sy d="100" n="100"/>
      </p:scale>
      <p:origin x="0" y="0"/>
    </p:cViewPr>
  </p:notesTextViewPr>
  <p:gridSpacing cx="78028800" cy="780288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theme/theme1.xml" Type="http://schemas.openxmlformats.org/officeDocument/2006/relationships/theme"/><Relationship Id="rId3" Target="notesMasters/notesMaster1.xml" Type="http://schemas.openxmlformats.org/officeDocument/2006/relationships/notesMaster"/><Relationship Id="rId4" Target="theme/theme2.xml" Type="http://schemas.openxmlformats.org/officeDocument/2006/relationships/theme"/><Relationship Id="rId5" Target="slides/slide1.xml" Type="http://schemas.openxmlformats.org/officeDocument/2006/relationships/slide"/><Relationship Id="rId6" Target="notesSlides/notesSlide1.xml" Type="http://schemas.openxmlformats.org/officeDocument/2006/relationships/notesSlide"/><Relationship Id="rId7" Target="slides/slide2.xml" Type="http://schemas.openxmlformats.org/officeDocument/2006/relationships/slide"/><Relationship Id="rId8" Target="notesSlides/notesSlide2.xml" Type="http://schemas.openxmlformats.org/officeDocument/2006/relationships/notesSlide"/><Relationship Id="rId9" Target="slides/slide3.xml" Type="http://schemas.openxmlformats.org/officeDocument/2006/relationships/slide"/><Relationship Id="rId10" Target="slides/slide4.xml" Type="http://schemas.openxmlformats.org/officeDocument/2006/relationships/slide"/><Relationship Id="rId11" Target="slides/slide5.xml" Type="http://schemas.openxmlformats.org/officeDocument/2006/relationships/slide"/><Relationship Id="rId12" Target="notesSlides/notesSlide3.xml" Type="http://schemas.openxmlformats.org/officeDocument/2006/relationships/notesSlide"/><Relationship Id="rId13" Target="slides/slide6.xml" Type="http://schemas.openxmlformats.org/officeDocument/2006/relationships/slide"/><Relationship Id="rId14" Target="slides/slide7.xml" Type="http://schemas.openxmlformats.org/officeDocument/2006/relationships/slide"/><Relationship Id="rId15" Target="slides/slide8.xml" Type="http://schemas.openxmlformats.org/officeDocument/2006/relationships/slide"/><Relationship Id="rId16" Target="slides/slide9.xml" Type="http://schemas.openxmlformats.org/officeDocument/2006/relationships/slide"/><Relationship Id="rId17" Target="slides/slide10.xml" Type="http://schemas.openxmlformats.org/officeDocument/2006/relationships/slide"/><Relationship Id="rId18" Target="slides/slide11.xml" Type="http://schemas.openxmlformats.org/officeDocument/2006/relationships/slide"/><Relationship Id="rId19" Target="notesSlides/notesSlide4.xml" Type="http://schemas.openxmlformats.org/officeDocument/2006/relationships/notesSlide"/><Relationship Id="rId20" Target="slides/slide12.xml" Type="http://schemas.openxmlformats.org/officeDocument/2006/relationships/slide"/><Relationship Id="rId21" Target="notesSlides/notesSlide5.xml" Type="http://schemas.openxmlformats.org/officeDocument/2006/relationships/notesSlide"/><Relationship Id="rId22" Target="slides/slide13.xml" Type="http://schemas.openxmlformats.org/officeDocument/2006/relationships/slide"/><Relationship Id="rId23" Target="tableStyles.xml" Type="http://schemas.openxmlformats.org/officeDocument/2006/relationships/tableStyles"/><Relationship Id="rId24" Target="presProps.xml" Type="http://schemas.openxmlformats.org/officeDocument/2006/relationships/presProps"/><Relationship Id="rId25" Target="viewProps.xml" Type="http://schemas.openxmlformats.org/officeDocument/2006/relationships/viewProps"/></Relationships>
</file>

<file path=ppt/charts/_rels/chart1.xml.rels><?xml version="1.0" encoding="UTF-8" standalone="no"?><Relationships xmlns="http://schemas.openxmlformats.org/package/2006/relationships"><Relationship Id="rId1" Target="style1.xml" Type="http://schemas.microsoft.com/office/2011/relationships/chartStyle"/><Relationship Id="rId2" Target="colors1.xml" Type="http://schemas.microsoft.com/office/2011/relationships/chartColorStyle"/><Relationship Id="rId3" Target="../theme/themeOverride1.xml" Type="http://schemas.openxmlformats.org/officeDocument/2006/relationships/themeOverride"/><Relationship Id="rId4" Target="../embeddings/Microsoft_Excel_Worksheet1.xlsx" Type="http://schemas.openxmlformats.org/officeDocument/2006/relationships/package"/></Relationships>
</file>

<file path=ppt/charts/chart1.xml><?xml version="1.0" encoding="utf-8"?>
<c:chartSpace xmlns:c="http://schemas.openxmlformats.org/drawingml/2006/chart" xmlns:a="http://schemas.openxmlformats.org/drawingml/2006/main"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c:chart>
    <c:plotArea>
      <c:layout>
        <c:manualLayout>
          <c:xMode val="edge"/>
          <c:yMode val="edge"/>
          <c:layoutTarget val="inner"/>
          <c:x val="0.03951405"/>
          <c:y val="0.1015561"/>
          <c:w val="0.92437536"/>
          <c:h val="0.75009334"/>
        </c:manualLayout>
      </c:layout>
      <c:barChart>
        <c:barDir val="bar"/>
        <c:grouping val="clustered"/>
        <c:varyColors val="0"/>
        <c:dLbls>
          <c:showLegendKey val="0"/>
          <c:showVal val="0"/>
          <c:showCatName val="0"/>
          <c:showSerName val="0"/>
          <c:showPercent val="0"/>
          <c:showBubbleSize val="0"/>
        </c:dLbls>
        <c:gapWidth val="75"/>
        <c:overlap val="-25"/>
        <c:axId val="709493617"/>
        <c:axId val="435884091"/>
      </c:barChart>
      <c:catAx>
        <c:axId val="709493617"/>
        <c:scaling>
          <c:orientation val="minMax"/>
        </c:scaling>
        <c:delete val="0"/>
        <c:axPos val="l"/>
        <c:majorTickMark val="none"/>
        <c:minorTickMark val="none"/>
        <c:tickLblPos val="nextTo"/>
        <c:numFmt formatCode="General" sourceLinked="0"/>
        <c:spPr>
          <a:noFill/>
          <a:ln>
            <a:noFill/>
          </a:ln>
        </c:spPr>
        <c:txPr>
          <a:bodyPr anchor="ctr" rtlCol="0" spcFirstLastPara="true" vert="horz" wrap="square"/>
          <a:lstStyle/>
          <a:p>
            <a:pPr>
              <a:defRPr b="0" baseline="0" dirty="0" i="0" lang="en-US" strike="noStrike" sz="1197" u="none">
                <a:solidFill>
                  <a:schemeClr val="tx1"/>
                </a:solidFill>
                <a:latin typeface="Gill Sans Nova"/>
              </a:defRPr>
            </a:pPr>
            <a:r>
              <a:rPr dirty="0" lang="en-US"/>
              <a:t/>
            </a:r>
            <a:endParaRPr dirty="0" lang="en-US"/>
          </a:p>
        </c:txPr>
        <c:crossAx val="435884091"/>
        <c:crosses val="autoZero"/>
        <c:lblAlgn val="ctr"/>
        <c:lblOffset val="100"/>
      </c:catAx>
      <c:valAx>
        <c:axId val="435884091"/>
        <c:scaling>
          <c:orientation val="minMax"/>
        </c:scaling>
        <c:delete val="0"/>
        <c:axPos val="b"/>
        <c:majorTickMark val="none"/>
        <c:minorTickMark val="none"/>
        <c:tickLblPos val="nextTo"/>
        <c:numFmt formatCode="#,##0.0" sourceLinked="0"/>
        <c:spPr>
          <a:noFill/>
          <a:ln w="25400">
            <a:noFill/>
          </a:ln>
        </c:spPr>
        <c:txPr>
          <a:bodyPr anchor="ctr" rtlCol="0" spcFirstLastPara="true" vert="horz" wrap="square"/>
          <a:lstStyle/>
          <a:p>
            <a:pPr>
              <a:defRPr b="0" baseline="0" dirty="0" i="0" lang="en-US" strike="noStrike" sz="1197" u="none">
                <a:solidFill>
                  <a:schemeClr val="tx1"/>
                </a:solidFill>
                <a:latin typeface="Gill Sans Nova"/>
              </a:defRPr>
            </a:pPr>
            <a:r>
              <a:rPr dirty="0" lang="en-US"/>
              <a:t/>
            </a:r>
            <a:endParaRPr dirty="0" lang="en-US"/>
          </a:p>
        </c:txPr>
        <c:crossAx val="709493617"/>
        <c:crosses val="autoZero"/>
      </c:valAx>
      <c:spPr>
        <a:noFill/>
        <a:ln w="25400">
          <a:noFill/>
        </a:ln>
      </c:spPr>
    </c:plotArea>
    <c:legend>
      <c:legendPos val="b"/>
      <c:layout>
        <c:manualLayout>
          <c:xMode val="edge"/>
          <c:yMode val="edge"/>
          <c:x val="0.043518357"/>
          <c:y val="0.910658"/>
          <c:w val="0.2454197"/>
          <c:h val="0.086062245"/>
        </c:manualLayout>
      </c:layout>
      <c:overlay val="0"/>
      <c:spPr>
        <a:noFill/>
        <a:ln>
          <a:noFill/>
        </a:ln>
      </c:spPr>
      <c:txPr>
        <a:bodyPr anchor="ctr" rtlCol="0" spcFirstLastPara="true" vert="horz" wrap="square"/>
        <a:lstStyle/>
        <a:p>
          <a:pPr>
            <a:defRPr b="0" baseline="0" dirty="0" i="0" lang="en-US" strike="noStrike" sz="1800" u="none">
              <a:solidFill>
                <a:schemeClr val="accent5"/>
              </a:solidFill>
              <a:latin typeface="+mn-lt"/>
            </a:defRPr>
          </a:pPr>
          <a:r>
            <a:rPr dirty="0" lang="en-US"/>
            <a:t/>
          </a:r>
        </a:p>
      </c:txPr>
    </c:legend>
    <c:plotVisOnly val="1"/>
    <c:dispBlanksAs val="gap"/>
  </c:chart>
  <c:spPr>
    <a:noFill/>
    <a:ln>
      <a:noFill/>
    </a:ln>
  </c:spPr>
  <c:txPr>
    <a:bodyPr rtlCol="0"/>
    <a:lstStyle/>
    <a:p>
      <a:pPr>
        <a:defRPr/>
      </a:pPr>
      <a:r>
        <a:rPr dirty="0" lang="en-US"/>
        <a:t/>
      </a:r>
      <a:endParaRPr dirty="0" lang="en-US"/>
    </a:p>
  </c:txPr>
  <c:externalData r:id="rId4">
    <c:autoUpdate val="1"/>
  </c:externalData>
</c:chartSpace>
</file>

<file path=ppt/charts/colors1.xml><?xml version="1.0" encoding="utf-8"?>
<cs:colorStyle xmlns:cs="http://schemas.microsoft.com/office/drawing/2012/chartStyle" xmlns:a="http://schemas.openxmlformats.org/drawingml/2006/main" xmlns:c="http://schemas.openxmlformats.org/drawingml/2006/chart" xmlns:ns1="http://schemas.openxmlformats.org/officeDocument/2006/extended-properties" xmlns:p="http://schemas.openxmlformats.org/presentationml/2006/main" xmlns:r="http://schemas.openxmlformats.org/officeDocument/2006/relationships" xmlns:vt="http://schemas.openxmlformats.org/officeDocument/2006/docPropsVTypes" meth="cycle">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xmlns:c="http://schemas.openxmlformats.org/drawingml/2006/chart" xmlns:ns1="http://schemas.openxmlformats.org/officeDocument/2006/extended-properties" xmlns:p="http://schemas.openxmlformats.org/presentationml/2006/main" xmlns:r="http://schemas.openxmlformats.org/officeDocument/2006/relationships" xmlns:vt="http://schemas.openxmlformats.org/officeDocument/2006/docPropsVTypes">
  <cs:axisTitle>
    <cs:lnRef idx="0">
      <a:schemeClr val="accent1"/>
    </cs:lnRef>
    <cs:fillRef idx="0">
      <a:schemeClr val="accent1"/>
    </cs:fillRef>
    <cs:effectRef idx="0">
      <a:schemeClr val="accent1"/>
    </cs:effectRef>
    <cs:fontRef idx="minor">
      <a:schemeClr val="tx1">
        <a:lumMod val="50000"/>
        <a:lumOff val="50000"/>
      </a:schemeClr>
    </cs:fontRef>
    <cs:spPr/>
    <cs:defRPr dirty="0" lang="en-US" sz="1197"/>
  </cs:axisTitle>
  <cs:categoryAxis>
    <cs:lnRef idx="0">
      <a:schemeClr val="accent1"/>
    </cs:lnRef>
    <cs:fillRef idx="0">
      <a:schemeClr val="accent1"/>
    </cs:fillRef>
    <cs:effectRef idx="0">
      <a:schemeClr val="accent1"/>
    </cs:effectRef>
    <cs:fontRef idx="minor">
      <a:schemeClr val="tx1">
        <a:lumMod val="50000"/>
        <a:lumOff val="50000"/>
      </a:schemeClr>
    </cs:fontRef>
    <cs:spPr/>
    <cs:defRPr dirty="0" lang="en-US" sz="1197"/>
  </cs:categoryAxis>
  <cs:chartArea>
    <cs:lnRef idx="0">
      <a:schemeClr val="accent1"/>
    </cs:lnRef>
    <cs:fillRef idx="0">
      <a:schemeClr val="accent1"/>
    </cs:fillRef>
    <cs:effectRef idx="0">
      <a:schemeClr val="accent1"/>
    </cs:effectRef>
    <cs:fontRef idx="minor">
      <a:schemeClr val="dk1"/>
    </cs:fontRef>
    <cs:spPr>
      <a:solidFill>
        <a:schemeClr val="bg1"/>
      </a:solidFill>
      <a:ln cap="flat" w="9525">
        <a:solidFill>
          <a:schemeClr val="tx1">
            <a:lumMod val="15000"/>
            <a:lumOff val="85000"/>
          </a:schemeClr>
        </a:solidFill>
        <a:round/>
      </a:ln>
    </cs:spPr>
    <cs:defRPr dirty="0" lang="en-US" sz="1197"/>
  </cs:chartArea>
  <cs:dataLabel>
    <cs:lnRef idx="0">
      <a:schemeClr val="accent1"/>
    </cs:lnRef>
    <cs:fillRef idx="0">
      <a:schemeClr val="accent1"/>
    </cs:fillRef>
    <cs:effectRef idx="0">
      <a:schemeClr val="accent1"/>
    </cs:effectRef>
    <cs:fontRef idx="minor">
      <a:schemeClr val="tx1">
        <a:lumMod val="65000"/>
        <a:lumOff val="35000"/>
      </a:schemeClr>
    </cs:fontRef>
    <cs:spPr/>
    <cs:defRPr dirty="0" lang="en-US" sz="1197"/>
  </cs:dataLabel>
  <cs:dataLabelCallout>
    <cs:lnRef idx="0">
      <a:schemeClr val="accent1"/>
    </cs:lnRef>
    <cs:fillRef idx="0">
      <a:schemeClr val="accent1"/>
    </cs:fillRef>
    <cs:effectRef idx="0">
      <a:schemeClr val="accent1"/>
    </cs:effectRef>
    <cs:fontRef idx="minor">
      <a:schemeClr val="tx1">
        <a:lumMod val="65000"/>
        <a:lumOff val="35000"/>
      </a:schemeClr>
    </cs:fontRef>
    <cs:spPr/>
    <cs:defRPr dirty="0" lang="en-US" sz="1197"/>
  </cs:dataLabelCallout>
  <cs:dataPoint>
    <cs:lnRef idx="0">
      <a:schemeClr val="phClr"/>
    </cs:lnRef>
    <cs:fillRef idx="0">
      <a:schemeClr val="accent1"/>
    </cs:fillRef>
    <cs:effectRef idx="0">
      <a:schemeClr val="accent1"/>
    </cs:effectRef>
    <cs:fontRef idx="minor">
      <a:schemeClr val="dk1"/>
    </cs:fontRef>
    <cs:spPr>
      <a:noFill/>
      <a:ln cap="flat" w="25400">
        <a:solidFill>
          <a:schemeClr val="phClr"/>
        </a:solidFill>
        <a:miter lim="800000"/>
      </a:ln>
    </cs:spPr>
  </cs:dataPoint>
  <cs:dataPoint3D>
    <cs:lnRef idx="0">
      <a:schemeClr val="phClr"/>
    </cs:lnRef>
    <cs:fillRef idx="0">
      <a:schemeClr val="accent1"/>
    </cs:fillRef>
    <cs:effectRef idx="0">
      <a:schemeClr val="accent1"/>
    </cs:effectRef>
    <cs:fontRef idx="minor">
      <a:schemeClr val="dk1"/>
    </cs:fontRef>
    <cs:spPr>
      <a:noFill/>
      <a:ln cap="flat" w="25400">
        <a:solidFill>
          <a:schemeClr val="phClr"/>
        </a:solidFill>
        <a:miter lim="800000"/>
      </a:ln>
    </cs:spPr>
  </cs:dataPoint3D>
  <cs:dataPointLine>
    <cs:lnRef idx="0">
      <a:schemeClr val="accent1"/>
    </cs:lnRef>
    <cs:fillRef idx="0">
      <a:schemeClr val="accent1"/>
    </cs:fillRef>
    <cs:effectRef idx="0">
      <a:schemeClr val="accent1"/>
    </cs:effectRef>
    <cs:fontRef idx="minor">
      <a:schemeClr val="dk1"/>
    </cs:fontRef>
    <cs:spPr>
      <a:ln cap="rnd" w="28575">
        <a:solidFill>
          <a:schemeClr val="phClr"/>
        </a:solidFill>
        <a:round/>
      </a:ln>
    </cs:spPr>
  </cs:dataPointLine>
  <cs:dataPointMarker>
    <cs:lnRef idx="0">
      <a:schemeClr val="phClr"/>
    </cs:lnRef>
    <cs:fillRef idx="0">
      <a:schemeClr val="accent1"/>
    </cs:fillRef>
    <cs:effectRef idx="0">
      <a:schemeClr val="accent1"/>
    </cs:effectRef>
    <cs:fontRef idx="minor">
      <a:schemeClr val="dk1"/>
    </cs:fontRef>
    <cs:spPr>
      <a:ln cap="rnd" w="19050">
        <a:solidFill>
          <a:schemeClr val="phClr"/>
        </a:solidFill>
        <a:round/>
      </a:ln>
    </cs:spPr>
  </cs:dataPointMarker>
  <cs:dataPointMarkerLayout size="4" symbol="circle"/>
  <cs:dataPointWireframe>
    <cs:lnRef idx="0">
      <a:schemeClr val="accent1"/>
    </cs:lnRef>
    <cs:fillRef idx="0">
      <a:schemeClr val="accent1"/>
    </cs:fillRef>
    <cs:effectRef idx="0">
      <a:schemeClr val="accent1"/>
    </cs:effectRef>
    <cs:fontRef idx="minor">
      <a:schemeClr val="tx1">
        <a:lumMod val="65000"/>
        <a:lumOff val="35000"/>
      </a:schemeClr>
    </cs:fontRef>
    <cs:spPr/>
    <cs:defRPr dirty="0" lang="en-US" sz="1197"/>
  </cs:dataPointWireframe>
  <cs:dataTable>
    <cs:lnRef idx="0">
      <a:schemeClr val="accent1"/>
    </cs:lnRef>
    <cs:fillRef idx="0">
      <a:schemeClr val="accent1"/>
    </cs:fillRef>
    <cs:effectRef idx="0">
      <a:schemeClr val="accent1"/>
    </cs:effectRef>
    <cs:fontRef idx="minor">
      <a:schemeClr val="tx1">
        <a:lumMod val="50000"/>
        <a:lumOff val="50000"/>
      </a:schemeClr>
    </cs:fontRef>
    <cs:spPr>
      <a:ln w="9525">
        <a:solidFill>
          <a:schemeClr val="tx1">
            <a:lumMod val="15000"/>
            <a:lumOff val="85000"/>
          </a:schemeClr>
        </a:solidFill>
      </a:ln>
    </cs:spPr>
    <cs:defRPr dirty="0" lang="en-US" sz="1197"/>
  </cs:dataTable>
  <cs:downBar>
    <cs:lnRef idx="0">
      <a:schemeClr val="accent1"/>
    </cs:lnRef>
    <cs:fillRef idx="0">
      <a:schemeClr val="accent1"/>
    </cs:fillRef>
    <cs:effectRef idx="0">
      <a:schemeClr val="accent1"/>
    </cs:effectRef>
    <cs:fontRef idx="minor">
      <a:schemeClr val="dk1"/>
    </cs:fontRef>
    <cs:spPr>
      <a:solidFill>
        <a:schemeClr val="dk1">
          <a:lumMod val="75000"/>
          <a:lumOff val="25000"/>
        </a:schemeClr>
      </a:solidFill>
      <a:ln cap="flat" w="9525">
        <a:solidFill>
          <a:schemeClr val="tx1">
            <a:lumMod val="50000"/>
            <a:lumOff val="50000"/>
          </a:schemeClr>
        </a:solidFill>
        <a:round/>
      </a:ln>
    </cs:spPr>
  </cs:downBar>
  <cs:dropLine>
    <cs:lnRef idx="0">
      <a:schemeClr val="accent1"/>
    </cs:lnRef>
    <cs:fillRef idx="0">
      <a:schemeClr val="accent1"/>
    </cs:fillRef>
    <cs:effectRef idx="0">
      <a:schemeClr val="accent1"/>
    </cs:effectRef>
    <cs:fontRef idx="minor">
      <a:schemeClr val="dk1"/>
    </cs:fontRef>
    <cs:spPr>
      <a:ln cap="flat" w="9525">
        <a:solidFill>
          <a:schemeClr val="tx1">
            <a:lumMod val="35000"/>
            <a:lumOff val="65000"/>
          </a:schemeClr>
        </a:solidFill>
        <a:round/>
      </a:ln>
    </cs:spPr>
  </cs:dropLine>
  <cs:errorBar>
    <cs:lnRef idx="0">
      <a:schemeClr val="accent1"/>
    </cs:lnRef>
    <cs:fillRef idx="0">
      <a:schemeClr val="accent1"/>
    </cs:fillRef>
    <cs:effectRef idx="0">
      <a:schemeClr val="accent1"/>
    </cs:effectRef>
    <cs:fontRef idx="minor">
      <a:schemeClr val="tx1">
        <a:lumMod val="65000"/>
        <a:lumOff val="35000"/>
      </a:schemeClr>
    </cs:fontRef>
    <cs:spPr/>
    <cs:defRPr dirty="0" lang="en-US" sz="1197"/>
  </cs:errorBar>
  <cs:floor>
    <cs:lnRef idx="0">
      <a:schemeClr val="accent1"/>
    </cs:lnRef>
    <cs:fillRef idx="0">
      <a:schemeClr val="accent1"/>
    </cs:fillRef>
    <cs:effectRef idx="0">
      <a:schemeClr val="accent1"/>
    </cs:effectRef>
    <cs:fontRef idx="minor">
      <a:schemeClr val="dk1"/>
    </cs:fontRef>
    <cs:spPr/>
  </cs:floor>
  <cs:gridlineMajor>
    <cs:lnRef idx="0">
      <a:schemeClr val="accent1"/>
    </cs:lnRef>
    <cs:fillRef idx="0">
      <a:schemeClr val="accent1"/>
    </cs:fillRef>
    <cs:effectRef idx="0">
      <a:schemeClr val="accent1"/>
    </cs:effectRef>
    <cs:fontRef idx="minor">
      <a:schemeClr val="dk1"/>
    </cs:fontRef>
    <cs:spPr>
      <a:ln w="9525">
        <a:solidFill>
          <a:schemeClr val="tx1">
            <a:lumMod val="15000"/>
            <a:lumOff val="85000"/>
          </a:schemeClr>
        </a:solidFill>
      </a:ln>
    </cs:spPr>
  </cs:gridlineMajor>
  <cs:gridlineMinor>
    <cs:lnRef idx="0">
      <a:schemeClr val="accent1"/>
    </cs:lnRef>
    <cs:fillRef idx="0">
      <a:schemeClr val="accent1"/>
    </cs:fillRef>
    <cs:effectRef idx="0">
      <a:schemeClr val="accent1"/>
    </cs:effectRef>
    <cs:fontRef idx="minor">
      <a:schemeClr val="dk1"/>
    </cs:fontRef>
    <cs:spPr>
      <a:ln w="9525">
        <a:solidFill>
          <a:schemeClr val="tx1">
            <a:lumMod val="5000"/>
            <a:lumOff val="95000"/>
          </a:schemeClr>
        </a:solidFill>
      </a:ln>
    </cs:spPr>
  </cs:gridlineMinor>
  <cs:hiLoLine>
    <cs:lnRef idx="0">
      <a:schemeClr val="accent1"/>
    </cs:lnRef>
    <cs:fillRef idx="0">
      <a:schemeClr val="accent1"/>
    </cs:fillRef>
    <cs:effectRef idx="0">
      <a:schemeClr val="accent1"/>
    </cs:effectRef>
    <cs:fontRef idx="minor">
      <a:schemeClr val="dk1"/>
    </cs:fontRef>
    <cs:spPr>
      <a:ln cap="flat" w="9525">
        <a:solidFill>
          <a:schemeClr val="tx1">
            <a:lumMod val="35000"/>
            <a:lumOff val="65000"/>
          </a:schemeClr>
        </a:solidFill>
        <a:round/>
      </a:ln>
    </cs:spPr>
  </cs:hiLoLine>
  <cs:leaderLine>
    <cs:lnRef idx="0">
      <a:schemeClr val="accent1"/>
    </cs:lnRef>
    <cs:fillRef idx="0">
      <a:schemeClr val="accent1"/>
    </cs:fillRef>
    <cs:effectRef idx="0">
      <a:schemeClr val="accent1"/>
    </cs:effectRef>
    <cs:fontRef idx="minor">
      <a:schemeClr val="dk1"/>
    </cs:fontRef>
    <cs:spPr>
      <a:ln cap="flat" w="9525">
        <a:solidFill>
          <a:schemeClr val="tx1">
            <a:lumMod val="35000"/>
            <a:lumOff val="65000"/>
          </a:schemeClr>
        </a:solidFill>
        <a:round/>
      </a:ln>
    </cs:spPr>
  </cs:leaderLine>
  <cs:legend>
    <cs:lnRef idx="0">
      <a:schemeClr val="accent1"/>
    </cs:lnRef>
    <cs:fillRef idx="0">
      <a:schemeClr val="accent1"/>
    </cs:fillRef>
    <cs:effectRef idx="0">
      <a:schemeClr val="accent1"/>
    </cs:effectRef>
    <cs:fontRef idx="minor">
      <a:schemeClr val="tx1">
        <a:lumMod val="50000"/>
        <a:lumOff val="50000"/>
      </a:schemeClr>
    </cs:fontRef>
    <cs:spPr/>
    <cs:defRPr dirty="0" lang="en-US" sz="1197"/>
  </cs:legend>
  <cs:plotArea>
    <cs:lnRef idx="0">
      <a:schemeClr val="accent1"/>
    </cs:lnRef>
    <cs:fillRef idx="0">
      <a:schemeClr val="accent1"/>
    </cs:fillRef>
    <cs:effectRef idx="0">
      <a:schemeClr val="accent1"/>
    </cs:effectRef>
    <cs:fontRef idx="minor">
      <a:schemeClr val="dk1"/>
    </cs:fontRef>
    <cs:spPr/>
  </cs:plotArea>
  <cs:plotArea3D>
    <cs:lnRef idx="0">
      <a:schemeClr val="accent1"/>
    </cs:lnRef>
    <cs:fillRef idx="0">
      <a:schemeClr val="accent1"/>
    </cs:fillRef>
    <cs:effectRef idx="0">
      <a:schemeClr val="accent1"/>
    </cs:effectRef>
    <cs:fontRef idx="minor">
      <a:schemeClr val="dk1"/>
    </cs:fontRef>
    <cs:spPr/>
  </cs:plotArea3D>
  <cs:seriesAxis>
    <cs:lnRef idx="0">
      <a:schemeClr val="accent1"/>
    </cs:lnRef>
    <cs:fillRef idx="0">
      <a:schemeClr val="accent1"/>
    </cs:fillRef>
    <cs:effectRef idx="0">
      <a:schemeClr val="accent1"/>
    </cs:effectRef>
    <cs:fontRef idx="minor">
      <a:schemeClr val="tx1">
        <a:lumMod val="50000"/>
        <a:lumOff val="50000"/>
      </a:schemeClr>
    </cs:fontRef>
    <cs:spPr/>
    <cs:defRPr dirty="0" lang="en-US" sz="1197"/>
  </cs:seriesAxis>
  <cs:seriesLine>
    <cs:lnRef idx="0">
      <a:schemeClr val="accent1"/>
    </cs:lnRef>
    <cs:fillRef idx="0">
      <a:schemeClr val="accent1"/>
    </cs:fillRef>
    <cs:effectRef idx="0">
      <a:schemeClr val="accent1"/>
    </cs:effectRef>
    <cs:fontRef idx="minor">
      <a:schemeClr val="dk1"/>
    </cs:fontRef>
    <cs:spPr>
      <a:ln cap="flat" w="9525">
        <a:solidFill>
          <a:schemeClr val="tx1">
            <a:lumMod val="35000"/>
            <a:lumOff val="65000"/>
          </a:schemeClr>
        </a:solidFill>
        <a:round/>
      </a:ln>
    </cs:spPr>
  </cs:seriesLine>
  <cs:title>
    <cs:lnRef idx="0">
      <a:schemeClr val="accent1"/>
    </cs:lnRef>
    <cs:fillRef idx="0">
      <a:schemeClr val="accent1"/>
    </cs:fillRef>
    <cs:effectRef idx="0">
      <a:schemeClr val="accent1"/>
    </cs:effectRef>
    <cs:fontRef idx="minor">
      <a:schemeClr val="tx1">
        <a:lumMod val="65000"/>
        <a:lumOff val="35000"/>
      </a:schemeClr>
    </cs:fontRef>
    <cs:spPr/>
    <cs:defRPr b="0" baseline="0" cap="none" dirty="0" lang="en-US" spc="50" sz="2200">
      <a:latin typeface="+mn-lt"/>
    </cs:defRPr>
  </cs:title>
  <cs:trendline>
    <cs:lnRef idx="0">
      <a:schemeClr val="accent1"/>
    </cs:lnRef>
    <cs:fillRef idx="0">
      <a:schemeClr val="accent1"/>
    </cs:fillRef>
    <cs:effectRef idx="0">
      <a:schemeClr val="accent1"/>
    </cs:effectRef>
    <cs:fontRef idx="minor">
      <a:schemeClr val="dk1"/>
    </cs:fontRef>
    <cs:spPr>
      <a:ln cap="flat" w="9525">
        <a:solidFill>
          <a:schemeClr val="tx1">
            <a:lumMod val="35000"/>
            <a:lumOff val="65000"/>
          </a:schemeClr>
        </a:solidFill>
        <a:round/>
      </a:ln>
    </cs:spPr>
  </cs:trendline>
  <cs:trendlineLabel>
    <cs:lnRef idx="0">
      <a:schemeClr val="accent1"/>
    </cs:lnRef>
    <cs:fillRef idx="0">
      <a:schemeClr val="accent1"/>
    </cs:fillRef>
    <cs:effectRef idx="0">
      <a:schemeClr val="accent1"/>
    </cs:effectRef>
    <cs:fontRef idx="minor">
      <a:schemeClr val="dk1"/>
    </cs:fontRef>
    <cs:spPr>
      <a:ln cap="flat" w="9525">
        <a:solidFill>
          <a:schemeClr val="tx1">
            <a:lumMod val="35000"/>
            <a:lumOff val="65000"/>
          </a:schemeClr>
        </a:solidFill>
        <a:round/>
      </a:ln>
    </cs:spPr>
  </cs:trendlineLabel>
  <cs:upBar>
    <cs:lnRef idx="0">
      <a:schemeClr val="accent1"/>
    </cs:lnRef>
    <cs:fillRef idx="0">
      <a:schemeClr val="accent1"/>
    </cs:fillRef>
    <cs:effectRef idx="0">
      <a:schemeClr val="accent1"/>
    </cs:effectRef>
    <cs:fontRef idx="minor">
      <a:schemeClr val="dk1"/>
    </cs:fontRef>
    <cs:spPr>
      <a:solidFill>
        <a:schemeClr val="lt1"/>
      </a:solidFill>
      <a:ln cap="flat" w="9525">
        <a:solidFill>
          <a:schemeClr val="tx1">
            <a:lumMod val="50000"/>
            <a:lumOff val="50000"/>
          </a:schemeClr>
        </a:solidFill>
        <a:round/>
      </a:ln>
    </cs:spPr>
  </cs:upBar>
  <cs:valueAxis>
    <cs:lnRef idx="0">
      <a:schemeClr val="accent1"/>
    </cs:lnRef>
    <cs:fillRef idx="0">
      <a:schemeClr val="accent1"/>
    </cs:fillRef>
    <cs:effectRef idx="0">
      <a:schemeClr val="accent1"/>
    </cs:effectRef>
    <cs:fontRef idx="minor">
      <a:schemeClr val="tx1">
        <a:lumMod val="50000"/>
        <a:lumOff val="50000"/>
      </a:schemeClr>
    </cs:fontRef>
    <cs:spPr>
      <a:ln w="9525">
        <a:solidFill>
          <a:schemeClr val="tx1">
            <a:lumMod val="15000"/>
            <a:lumOff val="85000"/>
          </a:schemeClr>
        </a:solidFill>
      </a:ln>
    </cs:spPr>
    <cs:defRPr dirty="0" lang="en-US" sz="1197"/>
  </cs:valueAxis>
  <cs:wall>
    <cs:lnRef idx="0">
      <a:schemeClr val="accent1"/>
    </cs:lnRef>
    <cs:fillRef idx="0">
      <a:schemeClr val="accent1"/>
    </cs:fillRef>
    <cs:effectRef idx="0">
      <a:schemeClr val="accent1"/>
    </cs:effectRef>
    <cs:fontRef idx="minor">
      <a:schemeClr val="dk1"/>
    </cs:fontRef>
    <cs:spPr/>
  </cs:wall>
</cs:chartStyle>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p="http://schemas.openxmlformats.org/presentationml/2006/main" xmlns:a="http://schemas.openxmlformats.org/drawing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sz="quarter" type="hdr"/>
          </p:nvPr>
        </p:nvSpPr>
        <p:spPr>
          <a:xfrm>
            <a:off x="0" y="0"/>
            <a:ext cx="2971800" cy="458788"/>
          </a:xfrm>
          <a:prstGeom prst="rect">
            <a:avLst/>
          </a:prstGeom>
        </p:spPr>
        <p:txBody>
          <a:bodyPr bIns="45720" lIns="91440" rIns="91440" rtlCol="0" tIns="45720" vert="horz"/>
          <a:lstStyle>
            <a:lvl1pPr algn="l">
              <a:defRPr sz="1200"/>
            </a:lvl1pPr>
          </a:lstStyle>
          <a:p>
            <a:endParaRPr lang="en-US"/>
          </a:p>
        </p:txBody>
      </p:sp>
      <p:sp>
        <p:nvSpPr>
          <p:cNvPr id="3" name="Date Placeholder 2"/>
          <p:cNvSpPr>
            <a:spLocks noGrp="1"/>
          </p:cNvSpPr>
          <p:nvPr>
            <p:ph idx="1" type="dt"/>
          </p:nvPr>
        </p:nvSpPr>
        <p:spPr>
          <a:xfrm>
            <a:off x="3884613" y="0"/>
            <a:ext cx="2971800" cy="458788"/>
          </a:xfrm>
          <a:prstGeom prst="rect">
            <a:avLst/>
          </a:prstGeom>
        </p:spPr>
        <p:txBody>
          <a:bodyPr bIns="45720" lIns="91440" rIns="91440" rtlCol="0" tIns="45720" vert="horz"/>
          <a:lstStyle>
            <a:lvl1pPr algn="r">
              <a:defRPr sz="1200"/>
            </a:lvl1pPr>
          </a:lstStyle>
          <a:p>
            <a:fld id="{44B65459-4C01-9248-BDAA-F28591FAF6F5}" type="datetimeFigureOut">
              <a:rPr lang="en-US" smtClean="0"/>
              <a:t>4/4/17</a:t>
            </a:fld>
            <a:endParaRPr lang="en-US"/>
          </a:p>
        </p:txBody>
      </p:sp>
      <p:sp>
        <p:nvSpPr>
          <p:cNvPr id="4" name="Slide Image Placeholder 3"/>
          <p:cNvSpPr>
            <a:spLocks noChangeAspect="1" noGrp="1" noRot="1"/>
          </p:cNvSpPr>
          <p:nvPr>
            <p:ph idx="2" type="sldImg"/>
          </p:nvPr>
        </p:nvSpPr>
        <p:spPr>
          <a:xfrm>
            <a:off x="685800" y="1143000"/>
            <a:ext cx="5486400" cy="3086100"/>
          </a:xfrm>
          <a:prstGeom prst="rect">
            <a:avLst/>
          </a:prstGeom>
          <a:noFill/>
          <a:ln w="12700">
            <a:solidFill>
              <a:prstClr val="black"/>
            </a:solidFill>
          </a:ln>
        </p:spPr>
        <p:txBody>
          <a:bodyPr anchor="ctr" bIns="45720" lIns="91440" rIns="91440" rtlCol="0" tIns="45720" vert="horz"/>
          <a:lstStyle/>
          <a:p>
            <a:endParaRPr lang="en-US"/>
          </a:p>
        </p:txBody>
      </p:sp>
      <p:sp>
        <p:nvSpPr>
          <p:cNvPr id="5" name="Notes Placeholder 4"/>
          <p:cNvSpPr>
            <a:spLocks noGrp="1"/>
          </p:cNvSpPr>
          <p:nvPr>
            <p:ph idx="3" sz="quarter" type="body"/>
          </p:nvPr>
        </p:nvSpPr>
        <p:spPr>
          <a:xfrm>
            <a:off x="685800" y="4400550"/>
            <a:ext cx="5486400" cy="3600450"/>
          </a:xfrm>
          <a:prstGeom prst="rect">
            <a:avLst/>
          </a:prstGeom>
        </p:spPr>
        <p:txBody>
          <a:bodyPr bIns="45720" lIns="91440" rIns="91440" rtlCol="0" tIns="45720"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idx="4" sz="quarter" type="ftr"/>
          </p:nvPr>
        </p:nvSpPr>
        <p:spPr>
          <a:xfrm>
            <a:off x="0" y="8685213"/>
            <a:ext cx="2971800" cy="458787"/>
          </a:xfrm>
          <a:prstGeom prst="rect">
            <a:avLst/>
          </a:prstGeom>
        </p:spPr>
        <p:txBody>
          <a:bodyPr anchor="b" bIns="45720" lIns="91440" rIns="91440" rtlCol="0" tIns="45720" vert="horz"/>
          <a:lstStyle>
            <a:lvl1pPr algn="l">
              <a:defRPr sz="1200"/>
            </a:lvl1pPr>
          </a:lstStyle>
          <a:p>
            <a:endParaRPr lang="en-US"/>
          </a:p>
        </p:txBody>
      </p:sp>
      <p:sp>
        <p:nvSpPr>
          <p:cNvPr id="7" name="Slide Number Placeholder 6"/>
          <p:cNvSpPr>
            <a:spLocks noGrp="1"/>
          </p:cNvSpPr>
          <p:nvPr>
            <p:ph idx="5" sz="quarter" type="sldNum"/>
          </p:nvPr>
        </p:nvSpPr>
        <p:spPr>
          <a:xfrm>
            <a:off x="3884613" y="8685213"/>
            <a:ext cx="2971800" cy="458787"/>
          </a:xfrm>
          <a:prstGeom prst="rect">
            <a:avLst/>
          </a:prstGeom>
        </p:spPr>
        <p:txBody>
          <a:bodyPr anchor="b" bIns="45720" lIns="91440" rIns="91440" rtlCol="0" tIns="45720" vert="horz"/>
          <a:lstStyle>
            <a:lvl1pPr algn="r">
              <a:defRPr sz="1200"/>
            </a:lvl1pPr>
          </a:lstStyle>
          <a:p>
            <a:fld id="{69327042-6B61-B148-8485-8BBBFAA13D24}" type="slidenum">
              <a:rPr lang="en-US" smtClean="0"/>
              <a:t>‹#›</a:t>
            </a:fld>
            <a:endParaRPr lang="en-US"/>
          </a:p>
        </p:txBody>
      </p:sp>
    </p:spTree>
    <p:extLst>
      <p:ext uri="{BB962C8B-B14F-4D97-AF65-F5344CB8AC3E}">
        <p14:creationId xmlns:p14="http://schemas.microsoft.com/office/powerpoint/2010/main" val="1080321138"/>
      </p:ext>
    </p:extLst>
  </p:cSld>
  <p:clrMap accent1="accent1" accent2="accent2" accent3="accent3" accent4="accent4" accent5="accent5" accent6="accent6" bg1="lt1" bg2="lt2" folHlink="folHlink" hlink="hlink" tx1="dk1" tx2="dk2"/>
  <p:notesStyle>
    <a:lvl1pPr algn="l" defTabSz="914400" eaLnBrk="1" hangingPunct="1" latinLnBrk="0" marL="0" rtl="0">
      <a:defRPr kern="1200" sz="1200">
        <a:solidFill>
          <a:schemeClr val="tx1"/>
        </a:solidFill>
        <a:latin typeface="+mn-lt"/>
        <a:ea typeface="+mn-ea"/>
        <a:cs typeface="+mn-cs"/>
      </a:defRPr>
    </a:lvl1pPr>
    <a:lvl2pPr algn="l" defTabSz="914400" eaLnBrk="1" hangingPunct="1" latinLnBrk="0" marL="457200" rtl="0">
      <a:defRPr kern="1200" sz="1200">
        <a:solidFill>
          <a:schemeClr val="tx1"/>
        </a:solidFill>
        <a:latin typeface="+mn-lt"/>
        <a:ea typeface="+mn-ea"/>
        <a:cs typeface="+mn-cs"/>
      </a:defRPr>
    </a:lvl2pPr>
    <a:lvl3pPr algn="l" defTabSz="914400" eaLnBrk="1" hangingPunct="1" latinLnBrk="0" marL="914400" rtl="0">
      <a:defRPr kern="1200" sz="1200">
        <a:solidFill>
          <a:schemeClr val="tx1"/>
        </a:solidFill>
        <a:latin typeface="+mn-lt"/>
        <a:ea typeface="+mn-ea"/>
        <a:cs typeface="+mn-cs"/>
      </a:defRPr>
    </a:lvl3pPr>
    <a:lvl4pPr algn="l" defTabSz="914400" eaLnBrk="1" hangingPunct="1" latinLnBrk="0" marL="1371600" rtl="0">
      <a:defRPr kern="1200" sz="1200">
        <a:solidFill>
          <a:schemeClr val="tx1"/>
        </a:solidFill>
        <a:latin typeface="+mn-lt"/>
        <a:ea typeface="+mn-ea"/>
        <a:cs typeface="+mn-cs"/>
      </a:defRPr>
    </a:lvl4pPr>
    <a:lvl5pPr algn="l" defTabSz="914400" eaLnBrk="1" hangingPunct="1" latinLnBrk="0" marL="1828800" rtl="0">
      <a:defRPr kern="1200" sz="1200">
        <a:solidFill>
          <a:schemeClr val="tx1"/>
        </a:solidFill>
        <a:latin typeface="+mn-lt"/>
        <a:ea typeface="+mn-ea"/>
        <a:cs typeface="+mn-cs"/>
      </a:defRPr>
    </a:lvl5pPr>
    <a:lvl6pPr algn="l" defTabSz="914400" eaLnBrk="1" hangingPunct="1" latinLnBrk="0" marL="2286000" rtl="0">
      <a:defRPr kern="1200" sz="1200">
        <a:solidFill>
          <a:schemeClr val="tx1"/>
        </a:solidFill>
        <a:latin typeface="+mn-lt"/>
        <a:ea typeface="+mn-ea"/>
        <a:cs typeface="+mn-cs"/>
      </a:defRPr>
    </a:lvl6pPr>
    <a:lvl7pPr algn="l" defTabSz="914400" eaLnBrk="1" hangingPunct="1" latinLnBrk="0" marL="2743200" rtl="0">
      <a:defRPr kern="1200" sz="1200">
        <a:solidFill>
          <a:schemeClr val="tx1"/>
        </a:solidFill>
        <a:latin typeface="+mn-lt"/>
        <a:ea typeface="+mn-ea"/>
        <a:cs typeface="+mn-cs"/>
      </a:defRPr>
    </a:lvl7pPr>
    <a:lvl8pPr algn="l" defTabSz="914400" eaLnBrk="1" hangingPunct="1" latinLnBrk="0" marL="3200400" rtl="0">
      <a:defRPr kern="1200" sz="1200">
        <a:solidFill>
          <a:schemeClr val="tx1"/>
        </a:solidFill>
        <a:latin typeface="+mn-lt"/>
        <a:ea typeface="+mn-ea"/>
        <a:cs typeface="+mn-cs"/>
      </a:defRPr>
    </a:lvl8pPr>
    <a:lvl9pPr algn="l" defTabSz="914400" eaLnBrk="1" hangingPunct="1" latinLnBrk="0" marL="3657600" rtl="0">
      <a:defRPr kern="1200" sz="1200">
        <a:solidFill>
          <a:schemeClr val="tx1"/>
        </a:solidFill>
        <a:latin typeface="+mn-lt"/>
        <a:ea typeface="+mn-ea"/>
        <a:cs typeface="+mn-cs"/>
      </a:defRPr>
    </a:lvl9pPr>
  </p:notesStyle>
</p:notesMaster>
<!-- $Id$ -->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notesSlide1.xml><?xml version="1.0" encoding="utf-8"?>
<p:notes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p:spTree>
      <p:nvGrpSpPr>
        <p:cNvPr id="1" name=""/>
        <p:cNvGrpSpPr/>
        <p:nvPr/>
      </p:nvGrpSpPr>
      <p:grpSpPr>
        <a:xfrm>
          <a:off x="0" y="0"/>
          <a:ext cx="0" cy="0"/>
          <a:chOff x="0" y="0"/>
          <a:chExt cx="0" cy="0"/>
        </a:xfrm>
      </p:grpSpPr>
      <p:sp>
        <p:nvSpPr>
          <p:cNvPr id="1" name="shape1"/>
          <p:cNvSpPr>
            <a:spLocks noChangeArrowheads="1" noGrp="1"/>
          </p:cNvSpPr>
          <p:nvPr>
            <p:ph idx="1" type="body"/>
          </p:nvPr>
        </p:nvSpPr>
        <p:spPr>
          <a:noFill/>
          <a:ln/>
        </p:spPr>
        <p:txBody>
          <a:bodyPr rtlCol="0"/>
          <a:lstStyle/>
          <a:p>
            <a:pPr/>
            <a:r>
              <a:rPr dirty="0" lang="en-US"/>
              <a:t/>
            </a:r>
          </a:p>
        </p:txBody>
      </p:sp>
    </p:spTree>
  </p:cSld>
  <p:clrMapOvr>
    <a:masterClrMapping/>
  </p:clrMapOvr>
</p:notes>
</file>

<file path=ppt/notesSlides/notesSlide2.xml><?xml version="1.0" encoding="utf-8"?>
<p:notes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p:spTree>
      <p:nvGrpSpPr>
        <p:cNvPr id="1" name=""/>
        <p:cNvGrpSpPr/>
        <p:nvPr/>
      </p:nvGrpSpPr>
      <p:grpSpPr>
        <a:xfrm>
          <a:off x="0" y="0"/>
          <a:ext cx="0" cy="0"/>
          <a:chOff x="0" y="0"/>
          <a:chExt cx="0" cy="0"/>
        </a:xfrm>
      </p:grpSpPr>
      <p:sp>
        <p:nvSpPr>
          <p:cNvPr id="1" name="shape1"/>
          <p:cNvSpPr>
            <a:spLocks noChangeArrowheads="1" noGrp="1"/>
          </p:cNvSpPr>
          <p:nvPr>
            <p:ph idx="1" type="body"/>
          </p:nvPr>
        </p:nvSpPr>
        <p:spPr>
          <a:noFill/>
          <a:ln/>
        </p:spPr>
        <p:txBody>
          <a:bodyPr rtlCol="0"/>
          <a:lstStyle/>
          <a:p>
            <a:pPr/>
            <a:r>
              <a:rPr dirty="0" lang="en-US"/>
              <a:t/>
            </a:r>
          </a:p>
        </p:txBody>
      </p:sp>
    </p:spTree>
  </p:cSld>
  <p:clrMapOvr>
    <a:masterClrMapping/>
  </p:clrMapOvr>
</p:notes>
</file>

<file path=ppt/notesSlides/notesSlide3.xml><?xml version="1.0" encoding="utf-8"?>
<p:notes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p:spTree>
      <p:nvGrpSpPr>
        <p:cNvPr id="1" name=""/>
        <p:cNvGrpSpPr/>
        <p:nvPr/>
      </p:nvGrpSpPr>
      <p:grpSpPr>
        <a:xfrm>
          <a:off x="0" y="0"/>
          <a:ext cx="0" cy="0"/>
          <a:chOff x="0" y="0"/>
          <a:chExt cx="0" cy="0"/>
        </a:xfrm>
      </p:grpSpPr>
      <p:sp>
        <p:nvSpPr>
          <p:cNvPr id="1" name="shape1"/>
          <p:cNvSpPr>
            <a:spLocks noChangeArrowheads="1" noGrp="1"/>
          </p:cNvSpPr>
          <p:nvPr>
            <p:ph idx="1" type="body"/>
          </p:nvPr>
        </p:nvSpPr>
        <p:spPr>
          <a:noFill/>
          <a:ln/>
        </p:spPr>
        <p:txBody>
          <a:bodyPr rtlCol="0"/>
          <a:lstStyle/>
          <a:p>
            <a:pPr/>
            <a:r>
              <a:rPr dirty="0" lang="en-US"/>
              <a:t/>
            </a:r>
          </a:p>
        </p:txBody>
      </p:sp>
    </p:spTree>
  </p:cSld>
  <p:clrMapOvr>
    <a:masterClrMapping/>
  </p:clrMapOvr>
</p:notes>
</file>

<file path=ppt/notesSlides/notesSlide4.xml><?xml version="1.0" encoding="utf-8"?>
<p:notes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p:spTree>
      <p:nvGrpSpPr>
        <p:cNvPr id="1" name=""/>
        <p:cNvGrpSpPr/>
        <p:nvPr/>
      </p:nvGrpSpPr>
      <p:grpSpPr>
        <a:xfrm>
          <a:off x="0" y="0"/>
          <a:ext cx="0" cy="0"/>
          <a:chOff x="0" y="0"/>
          <a:chExt cx="0" cy="0"/>
        </a:xfrm>
      </p:grpSpPr>
      <p:sp>
        <p:nvSpPr>
          <p:cNvPr id="1" name="shape1"/>
          <p:cNvSpPr>
            <a:spLocks noChangeArrowheads="1" noGrp="1"/>
          </p:cNvSpPr>
          <p:nvPr>
            <p:ph idx="1" type="body"/>
          </p:nvPr>
        </p:nvSpPr>
        <p:spPr>
          <a:noFill/>
          <a:ln/>
        </p:spPr>
        <p:txBody>
          <a:bodyPr rtlCol="0"/>
          <a:lstStyle/>
          <a:p>
            <a:pPr/>
            <a:r>
              <a:rPr dirty="0" lang="en-US"/>
              <a:t/>
            </a:r>
          </a:p>
        </p:txBody>
      </p:sp>
    </p:spTree>
  </p:cSld>
  <p:clrMapOvr>
    <a:masterClrMapping/>
  </p:clrMapOvr>
</p:notes>
</file>

<file path=ppt/notesSlides/notesSlide5.xml><?xml version="1.0" encoding="utf-8"?>
<p:notes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p:spTree>
      <p:nvGrpSpPr>
        <p:cNvPr id="1" name=""/>
        <p:cNvGrpSpPr/>
        <p:nvPr/>
      </p:nvGrpSpPr>
      <p:grpSpPr>
        <a:xfrm>
          <a:off x="0" y="0"/>
          <a:ext cx="0" cy="0"/>
          <a:chOff x="0" y="0"/>
          <a:chExt cx="0" cy="0"/>
        </a:xfrm>
      </p:grpSpPr>
      <p:sp>
        <p:nvSpPr>
          <p:cNvPr id="1" name="shape1"/>
          <p:cNvSpPr>
            <a:spLocks noChangeArrowheads="1" noGrp="1"/>
          </p:cNvSpPr>
          <p:nvPr>
            <p:ph idx="1" type="body"/>
          </p:nvPr>
        </p:nvSpPr>
        <p:spPr>
          <a:noFill/>
          <a:ln/>
        </p:spPr>
        <p:txBody>
          <a:bodyPr rtlCol="0"/>
          <a:lstStyle/>
          <a:p>
            <a:pPr/>
            <a:r>
              <a:rPr dirty="0" lang="en-US"/>
              <a:t/>
            </a:r>
          </a:p>
        </p:txBody>
      </p:sp>
    </p:spTree>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2" Target="../media/image2.png" Type="http://schemas.openxmlformats.org/officeDocument/2006/relationships/image"/><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2" Target="../media/image3.png" Type="http://schemas.openxmlformats.org/officeDocument/2006/relationships/image"/><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2" Target="../media/image4.png" Type="http://schemas.openxmlformats.org/officeDocument/2006/relationships/image"/><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showMasterSp="false" type="title">
  <p:cSld name="Title Slide">
    <p:bg>
      <p:bgPr>
        <a:solidFill>
          <a:schemeClr val="bg2"/>
        </a:solidFill>
        <a:effectLst/>
      </p:bgPr>
    </p:bg>
    <p:spTree>
      <p:nvGrpSpPr>
        <p:cNvPr id="1" name=""/>
        <p:cNvGrpSpPr/>
        <p:nvPr/>
      </p:nvGrpSpPr>
      <p:grpSpPr>
        <a:xfrm>
          <a:off x="0" y="0"/>
          <a:ext cx="0" cy="0"/>
          <a:chOff x="0" y="0"/>
          <a:chExt cx="0" cy="0"/>
        </a:xfrm>
      </p:grpSpPr>
      <p:sp>
        <p:nvSpPr>
          <p:cNvPr id="2" name="Freeform: Shape 28">
            <a:extLst>
              <a:ext uri="{C731A695-6A3F-43F2-AB76-EE394AE7C93B}">
                <a16:creationId xmlns:a16="http://schemas.microsoft.com/office/drawing/2010/main" id="{445548F6-D349-4206-AC16-8C70B5094F07}"/>
              </a:ext>
            </a:extLst>
          </p:cNvPr>
          <p:cNvSpPr/>
          <p:nvPr userDrawn="1"/>
        </p:nvSpPr>
        <p:spPr>
          <a:xfrm rot="0">
            <a:off x="7443266" y="1841812"/>
            <a:ext cx="4748735" cy="5016187"/>
          </a:xfrm>
          <a:custGeom>
            <a:avLst/>
            <a:gdLst/>
            <a:ahLst/>
            <a:cxnLst/>
            <a:rect b="b" l="0" r="r" t="0"/>
            <a:pathLst>
              <a:path h="5016187" w="4748735">
                <a:moveTo>
                  <a:pt x="4348134" y="6"/>
                </a:moveTo>
                <a:cubicBezTo>
                  <a:pt x="4361273" y="42"/>
                  <a:pt x="4371969" y="256"/>
                  <a:pt x="4379877" y="485"/>
                </a:cubicBezTo>
                <a:cubicBezTo>
                  <a:pt x="4449755" y="2533"/>
                  <a:pt x="4518503" y="9177"/>
                  <a:pt x="4586242" y="19862"/>
                </a:cubicBezTo>
                <a:lnTo>
                  <a:pt x="4748735" y="55250"/>
                </a:lnTo>
                <a:lnTo>
                  <a:pt x="4748735" y="5016187"/>
                </a:lnTo>
                <a:lnTo>
                  <a:pt x="0" y="5016187"/>
                </a:lnTo>
                <a:lnTo>
                  <a:pt x="11442" y="4915227"/>
                </a:lnTo>
                <a:cubicBezTo>
                  <a:pt x="77982" y="4517940"/>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8999"/>
            </a:schemeClr>
          </a:solidFill>
          <a:ln cap="flat" w="2777">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wrap="square">
            <a:noAutofit/>
          </a:bodyPr>
          <a:lstStyle/>
          <a:p>
            <a:pPr algn="ctr"/>
            <a:r>
              <a:rPr dirty="0" lang="en-US"/>
              <a:t/>
            </a:r>
            <a:endParaRPr dirty="0" lang="en-US"/>
          </a:p>
        </p:txBody>
      </p:sp>
      <p:sp>
        <p:nvSpPr>
          <p:cNvPr id="3" name="Freeform: Shape 6">
            <a:extLst>
              <a:ext uri="{B69A0ABE-A8CA-4BEC-A8EC-C57E5130ABFB}">
                <a16:creationId xmlns:a16="http://schemas.microsoft.com/office/drawing/2010/main" id="{64B29B4F-A527-467B-80B6-68B287AEFD56}"/>
              </a:ext>
            </a:extLst>
          </p:cNvPr>
          <p:cNvSpPr/>
          <p:nvPr userDrawn="1"/>
        </p:nvSpPr>
        <p:spPr>
          <a:xfrm rot="5400000">
            <a:off x="6993338" y="2334663"/>
            <a:ext cx="2225672" cy="7007393"/>
          </a:xfrm>
          <a:custGeom>
            <a:avLst/>
            <a:gdLst/>
            <a:ahLst/>
            <a:cxnLst/>
            <a:rect b="b" l="0" r="r" t="0"/>
            <a:pathLst>
              <a:path h="5460561" w="1678579">
                <a:moveTo>
                  <a:pt x="1678579" y="5416834"/>
                </a:moveTo>
                <a:cubicBezTo>
                  <a:pt x="1542915" y="5445980"/>
                  <a:pt x="1371047" y="5492671"/>
                  <a:pt x="1176667" y="5427934"/>
                </a:cubicBezTo>
                <a:cubicBezTo>
                  <a:pt x="982286" y="5363199"/>
                  <a:pt x="693262" y="5251552"/>
                  <a:pt x="512297" y="5028415"/>
                </a:cubicBezTo>
                <a:cubicBezTo>
                  <a:pt x="300079" y="4766790"/>
                  <a:pt x="240107" y="4481065"/>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cap="flat" w="60325">
            <a:solidFill>
              <a:schemeClr val="accent1"/>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4" name="Freeform: Shape 33">
            <a:extLst>
              <a:ext uri="{F3FCFC07-F4FC-4465-B2FD-EE3DCFCC4A8A}">
                <a16:creationId xmlns:a16="http://schemas.microsoft.com/office/drawing/2010/main" id="{B9036F86-CD3F-41F6-9133-4E51DB5E57A7}"/>
              </a:ext>
            </a:extLst>
          </p:cNvPr>
          <p:cNvSpPr/>
          <p:nvPr userDrawn="1"/>
        </p:nvSpPr>
        <p:spPr>
          <a:xfrm rot="0">
            <a:off x="1" y="0"/>
            <a:ext cx="5880649" cy="6075137"/>
          </a:xfrm>
          <a:custGeom>
            <a:avLst/>
            <a:gdLst/>
            <a:ahLst/>
            <a:cxnLst/>
            <a:rect b="b" l="0" r="r" t="0"/>
            <a:pathLst>
              <a:path h="6075137" w="5880649">
                <a:moveTo>
                  <a:pt x="0" y="0"/>
                </a:moveTo>
                <a:lnTo>
                  <a:pt x="5331935" y="0"/>
                </a:lnTo>
                <a:lnTo>
                  <a:pt x="5371238" y="36527"/>
                </a:lnTo>
                <a:cubicBezTo>
                  <a:pt x="5420081" y="87726"/>
                  <a:pt x="5465228" y="141386"/>
                  <a:pt x="5506424" y="197526"/>
                </a:cubicBezTo>
                <a:cubicBezTo>
                  <a:pt x="6380367" y="1388506"/>
                  <a:pt x="5672840" y="3964921"/>
                  <a:pt x="3912768" y="5218399"/>
                </a:cubicBezTo>
                <a:cubicBezTo>
                  <a:pt x="2827232" y="5991466"/>
                  <a:pt x="1288114" y="6299252"/>
                  <a:pt x="9712" y="5900495"/>
                </a:cubicBezTo>
                <a:lnTo>
                  <a:pt x="0" y="5897200"/>
                </a:lnTo>
                <a:close/>
              </a:path>
            </a:pathLst>
          </a:custGeom>
          <a:solidFill>
            <a:schemeClr val="accent4">
              <a:alpha val="45000"/>
            </a:schemeClr>
          </a:solidFill>
          <a:ln cap="flat" w="4443">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5" name="Title 1">
            <a:extLst>
              <a:ext uri="{A9BA8E53-5591-4723-8452-EB117E708917}">
                <a16:creationId xmlns:a16="http://schemas.microsoft.com/office/drawing/2010/main" id="{1E416E62-1E99-4332-AD7F-757606B302FE}"/>
              </a:ext>
            </a:extLst>
          </p:cNvPr>
          <p:cNvSpPr>
            <a:spLocks noGrp="true"/>
          </p:cNvSpPr>
          <p:nvPr>
            <p:ph type="title"/>
          </p:nvPr>
        </p:nvSpPr>
        <p:spPr>
          <a:xfrm rot="0">
            <a:off x="1524000" y="1122363"/>
            <a:ext cx="9144000" cy="2387600"/>
          </a:xfrm>
        </p:spPr>
        <p:txBody>
          <a:bodyPr anchor="b" rtlCol="0" vert="horz"/>
          <a:lstStyle>
            <a:lvl1pPr algn="ctr" lvl="0">
              <a:defRPr dirty="0" lang="en-US" sz="6000"/>
            </a:lvl1pPr>
          </a:lstStyle>
          <a:p>
            <a:pPr/>
            <a:r>
              <a:rPr dirty="0" lang="en-US"/>
              <a:t>click to edit master title style</a:t>
            </a:r>
            <a:endParaRPr dirty="0" lang="en-US"/>
          </a:p>
        </p:txBody>
      </p:sp>
      <p:sp>
        <p:nvSpPr>
          <p:cNvPr id="6" name="Subtitle 2">
            <a:extLst>
              <a:ext uri="{9B6C1256-E8A2-43D7-AA46-4E53CB53DB35}">
                <a16:creationId xmlns:a16="http://schemas.microsoft.com/office/drawing/2010/main" id="{D29EB9C7-AA28-4B0F-8FE9-CD499A50315E}"/>
              </a:ext>
            </a:extLst>
          </p:cNvPr>
          <p:cNvSpPr>
            <a:spLocks noGrp="true"/>
          </p:cNvSpPr>
          <p:nvPr>
            <p:ph idx="1" type="subTitle"/>
          </p:nvPr>
        </p:nvSpPr>
        <p:spPr>
          <a:xfrm rot="0">
            <a:off x="1524000" y="3602038"/>
            <a:ext cx="9144000" cy="1655762"/>
          </a:xfrm>
        </p:spPr>
        <p:txBody>
          <a:bodyPr rtlCol="0"/>
          <a:lstStyle>
            <a:lvl1pPr algn="ctr" indent="0" lvl="0" marL="0">
              <a:buNone/>
              <a:defRPr dirty="0" lang="en-US" sz="2400">
                <a:solidFill>
                  <a:schemeClr val="tx2"/>
                </a:solidFill>
              </a:defRPr>
            </a:lvl1pPr>
            <a:lvl2pPr algn="ctr" indent="0" lvl="1" marL="457200">
              <a:buNone/>
              <a:defRPr dirty="0" lang="en-US" sz="2000"/>
            </a:lvl2pPr>
            <a:lvl3pPr algn="ctr" indent="0" lvl="2" marL="914400">
              <a:buNone/>
              <a:defRPr dirty="0" lang="en-US" sz="1800"/>
            </a:lvl3pPr>
            <a:lvl4pPr algn="ctr" indent="0" lvl="3" marL="1371600">
              <a:buNone/>
              <a:defRPr dirty="0" lang="en-US" sz="1600"/>
            </a:lvl4pPr>
            <a:lvl5pPr algn="ctr" indent="0" lvl="4" marL="1828800">
              <a:buNone/>
              <a:defRPr dirty="0" lang="en-US" sz="1600"/>
            </a:lvl5pPr>
            <a:lvl6pPr algn="ctr" indent="0" lvl="5" marL="2286000">
              <a:buNone/>
              <a:defRPr dirty="0" lang="en-US" sz="1600"/>
            </a:lvl6pPr>
            <a:lvl7pPr algn="ctr" indent="0" lvl="6" marL="2743200">
              <a:buNone/>
              <a:defRPr dirty="0" lang="en-US" sz="1600"/>
            </a:lvl7pPr>
            <a:lvl8pPr algn="ctr" indent="0" lvl="7" marL="3200400">
              <a:buNone/>
              <a:defRPr dirty="0" lang="en-US" sz="1600"/>
            </a:lvl8pPr>
            <a:lvl9pPr algn="ctr" indent="0" lvl="8" marL="3657600">
              <a:buNone/>
              <a:defRPr dirty="0" lang="en-US" sz="1600"/>
            </a:lvl9pPr>
          </a:lstStyle>
          <a:p>
            <a:pPr/>
            <a:r>
              <a:rPr dirty="0" lang="en-US"/>
              <a:t>Click to edit Master subtitle style</a:t>
            </a:r>
            <a:endParaRPr dirty="0" lang="en-US"/>
          </a:p>
        </p:txBody>
      </p:sp>
      <p:sp>
        <p:nvSpPr>
          <p:cNvPr id="7" name="Freeform: Shape 22">
            <a:extLst>
              <a:ext uri="{D773AE1D-E7EE-4634-84F0-17A854335B6A}">
                <a16:creationId xmlns:a16="http://schemas.microsoft.com/office/drawing/2010/main" id="{B453BE6B-4CA9-4216-8E4C-5DBE3F1730A6}"/>
              </a:ext>
            </a:extLst>
          </p:cNvPr>
          <p:cNvSpPr/>
          <p:nvPr userDrawn="1"/>
        </p:nvSpPr>
        <p:spPr>
          <a:xfrm rot="0">
            <a:off x="1" y="-1"/>
            <a:ext cx="5137691" cy="3723310"/>
          </a:xfrm>
          <a:custGeom>
            <a:avLst/>
            <a:gdLst/>
            <a:ahLst/>
            <a:cxnLst/>
            <a:rect b="b" l="0" r="r" t="0"/>
            <a:pathLst>
              <a:path h="3723310" w="5137691">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3"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3"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9" y="411761"/>
                  <a:pt x="4309231" y="462707"/>
                  <a:pt x="4411324" y="488238"/>
                </a:cubicBezTo>
                <a:cubicBezTo>
                  <a:pt x="4669771" y="552400"/>
                  <a:pt x="4834954" y="712670"/>
                  <a:pt x="4864485" y="991020"/>
                </a:cubicBezTo>
                <a:cubicBezTo>
                  <a:pt x="4872093" y="1063071"/>
                  <a:pt x="4919109" y="1168486"/>
                  <a:pt x="4905379" y="1217830"/>
                </a:cubicBezTo>
                <a:cubicBezTo>
                  <a:pt x="4862797"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3"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cap="flat" w="45691">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Tree>
    <p:extLst>
      <p:ext uri="{9EC8274C-8646-4B14-BFEC-073ED5DDF625}">
        <p14:creationId xmlns:p14="http://schemas.microsoft.com/office/powerpoint/2010/main" val="1703593363522"/>
      </p:ext>
    </p:extLst>
  </p:cSld>
  <p:clrMapOvr>
    <a:masterClrMapping/>
  </p:clrMapOvr>
</p:sldLayout>
</file>

<file path=ppt/slideLayouts/slideLayout10.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showMasterSp="false" type="cust">
  <p:cSld name="Team x8">
    <p:spTree>
      <p:nvGrpSpPr>
        <p:cNvPr id="1" name=""/>
        <p:cNvGrpSpPr/>
        <p:nvPr/>
      </p:nvGrpSpPr>
      <p:grpSpPr>
        <a:xfrm>
          <a:off x="0" y="0"/>
          <a:ext cx="0" cy="0"/>
          <a:chOff x="0" y="0"/>
          <a:chExt cx="0" cy="0"/>
        </a:xfrm>
      </p:grpSpPr>
      <p:sp>
        <p:nvSpPr>
          <p:cNvPr id="2" name="Freeform: Shape 23">
            <a:extLst>
              <a:ext uri="{B886331A-3756-4FDA-B170-454A7027D202}">
                <a16:creationId xmlns:a16="http://schemas.microsoft.com/office/drawing/2010/main" id="{54A9C966-D808-4168-8A15-2369C7F44584}"/>
              </a:ext>
            </a:extLst>
          </p:cNvPr>
          <p:cNvSpPr/>
          <p:nvPr userDrawn="1"/>
        </p:nvSpPr>
        <p:spPr>
          <a:xfrm rot="0">
            <a:off x="6381060" y="-24130"/>
            <a:ext cx="5371060" cy="6899909"/>
          </a:xfrm>
          <a:custGeom>
            <a:avLst/>
            <a:gdLst/>
            <a:ahLst/>
            <a:cxnLst/>
            <a:rect b="b" l="0" r="r" t="0"/>
            <a:pathLst>
              <a:path h="6899910" w="5371060">
                <a:moveTo>
                  <a:pt x="4892349" y="6899910"/>
                </a:moveTo>
                <a:lnTo>
                  <a:pt x="4873163" y="6753306"/>
                </a:lnTo>
                <a:cubicBezTo>
                  <a:pt x="4753267" y="5217685"/>
                  <a:pt x="5929394" y="2564469"/>
                  <a:pt x="5029245"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cap="flat" w="60325">
            <a:solidFill>
              <a:schemeClr val="accent1"/>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3" name="Title 1">
            <a:extLst>
              <a:ext uri="{7BA85982-A99D-45F4-B2D4-7A5C293BA064}">
                <a16:creationId xmlns:a16="http://schemas.microsoft.com/office/drawing/2010/main" id="{3E51C6C2-EA78-407A-84B4-9F8BA10D9C2C}"/>
              </a:ext>
            </a:extLst>
          </p:cNvPr>
          <p:cNvSpPr>
            <a:spLocks noGrp="true"/>
          </p:cNvSpPr>
          <p:nvPr>
            <p:ph idx="10" type="title"/>
          </p:nvPr>
        </p:nvSpPr>
        <p:spPr>
          <a:xfrm rot="0">
            <a:off x="576072" y="704088"/>
            <a:ext cx="10515600" cy="676656"/>
          </a:xfrm>
        </p:spPr>
        <p:txBody>
          <a:bodyPr rtlCol="0"/>
          <a:lstStyle>
            <a:lvl1pPr lvl="0">
              <a:defRPr dirty="0" lang="en-US" sz="4800"/>
            </a:lvl1pPr>
          </a:lstStyle>
          <a:p>
            <a:pPr/>
            <a:r>
              <a:rPr dirty="0" lang="en-US"/>
              <a:t>click to edit master title style</a:t>
            </a:r>
            <a:endParaRPr dirty="0" lang="en-US"/>
          </a:p>
        </p:txBody>
      </p:sp>
      <p:sp>
        <p:nvSpPr>
          <p:cNvPr id="4" name="Picture Placeholder 38">
            <a:extLst>
              <a:ext uri="{85913BAE-C514-47A1-9E8A-F34A0E8FFCB0}">
                <a16:creationId xmlns:a16="http://schemas.microsoft.com/office/drawing/2010/main" id="{959C4453-17D4-4127-BA65-E65E8D0B2C3D}"/>
              </a:ext>
            </a:extLst>
          </p:cNvPr>
          <p:cNvSpPr>
            <a:spLocks noGrp="true"/>
          </p:cNvSpPr>
          <p:nvPr>
            <p:ph idx="11" type="pic"/>
          </p:nvPr>
        </p:nvSpPr>
        <p:spPr>
          <a:xfrm rot="0">
            <a:off x="1207008" y="1572768"/>
            <a:ext cx="1307592" cy="1810512"/>
          </a:xfrm>
          <a:custGeom>
            <a:avLst/>
            <a:gdLst/>
            <a:ahLst/>
            <a:cxnLst/>
            <a:rect b="b" l="0" r="r" t="0"/>
            <a:pathLst>
              <a:path h="3343204" w="2425322">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anchor="ctr" rtlCol="0" vert="horz" wrap="square">
            <a:noAutofit/>
          </a:bodyPr>
          <a:lstStyle>
            <a:lvl1pPr algn="ctr" indent="0" lvl="0" marL="0">
              <a:buNone/>
              <a:defRPr dirty="0" lang="en-US" sz="1800">
                <a:solidFill>
                  <a:schemeClr val="accent1"/>
                </a:solidFill>
              </a:defRPr>
            </a:lvl1pPr>
          </a:lstStyle>
          <a:p>
            <a:pPr/>
            <a:r>
              <a:rPr dirty="0" lang="en-US"/>
              <a:t>Click icon to add picture</a:t>
            </a:r>
            <a:endParaRPr dirty="0" lang="en-US"/>
          </a:p>
        </p:txBody>
      </p:sp>
      <p:sp>
        <p:nvSpPr>
          <p:cNvPr id="5" name="Picture Placeholder 39">
            <a:extLst>
              <a:ext uri="{986ED440-F350-4B04-925C-76DD03945FD8}">
                <a16:creationId xmlns:a16="http://schemas.microsoft.com/office/drawing/2010/main" id="{3BFC9881-BC59-4F01-B9EF-415C2078D3AD}"/>
              </a:ext>
            </a:extLst>
          </p:cNvPr>
          <p:cNvSpPr>
            <a:spLocks noGrp="true"/>
          </p:cNvSpPr>
          <p:nvPr>
            <p:ph idx="12" type="pic"/>
          </p:nvPr>
        </p:nvSpPr>
        <p:spPr>
          <a:xfrm rot="0">
            <a:off x="3986784" y="1572768"/>
            <a:ext cx="1307592" cy="1810512"/>
          </a:xfrm>
          <a:custGeom>
            <a:avLst/>
            <a:gdLst/>
            <a:ahLst/>
            <a:cxnLst/>
            <a:rect b="b" l="0" r="r" t="0"/>
            <a:pathLst>
              <a:path h="3343204" w="2425322">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anchor="ctr" rtlCol="0" vert="horz" wrap="square">
            <a:noAutofit/>
          </a:bodyPr>
          <a:lstStyle>
            <a:lvl1pPr algn="ctr" indent="0" lvl="0" marL="0">
              <a:buNone/>
              <a:defRPr dirty="0" lang="en-US" sz="1800">
                <a:solidFill>
                  <a:schemeClr val="accent1"/>
                </a:solidFill>
              </a:defRPr>
            </a:lvl1pPr>
          </a:lstStyle>
          <a:p>
            <a:pPr/>
            <a:r>
              <a:rPr dirty="0" lang="en-US"/>
              <a:t>Click icon to add picture</a:t>
            </a:r>
            <a:endParaRPr dirty="0" lang="en-US"/>
          </a:p>
        </p:txBody>
      </p:sp>
      <p:sp>
        <p:nvSpPr>
          <p:cNvPr id="6" name="Picture Placeholder 40">
            <a:extLst>
              <a:ext uri="{3CD8F9FB-12D8-4121-ADCE-5EB47563F5B9}">
                <a16:creationId xmlns:a16="http://schemas.microsoft.com/office/drawing/2010/main" id="{E935281C-3D6C-48C3-9093-4DD3A3BE47E5}"/>
              </a:ext>
            </a:extLst>
          </p:cNvPr>
          <p:cNvSpPr>
            <a:spLocks noGrp="true"/>
          </p:cNvSpPr>
          <p:nvPr>
            <p:ph idx="13" type="pic"/>
          </p:nvPr>
        </p:nvSpPr>
        <p:spPr>
          <a:xfrm rot="0">
            <a:off x="6766560" y="1572768"/>
            <a:ext cx="1307592" cy="1810512"/>
          </a:xfrm>
          <a:custGeom>
            <a:avLst/>
            <a:gdLst/>
            <a:ahLst/>
            <a:cxnLst/>
            <a:rect b="b" l="0" r="r" t="0"/>
            <a:pathLst>
              <a:path h="3343204" w="2425322">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anchor="ctr" rtlCol="0" vert="horz" wrap="square">
            <a:noAutofit/>
          </a:bodyPr>
          <a:lstStyle>
            <a:lvl1pPr algn="ctr" indent="0" lvl="0" marL="0">
              <a:buNone/>
              <a:defRPr dirty="0" lang="en-US" sz="1800">
                <a:solidFill>
                  <a:schemeClr val="accent1"/>
                </a:solidFill>
              </a:defRPr>
            </a:lvl1pPr>
          </a:lstStyle>
          <a:p>
            <a:pPr/>
            <a:r>
              <a:rPr dirty="0" lang="en-US"/>
              <a:t>Click icon to add picture</a:t>
            </a:r>
            <a:endParaRPr dirty="0" lang="en-US"/>
          </a:p>
        </p:txBody>
      </p:sp>
      <p:sp>
        <p:nvSpPr>
          <p:cNvPr id="7" name="Picture Placeholder 41">
            <a:extLst>
              <a:ext uri="{9F03F576-3738-49E1-B6AC-AAD9F27FCEC0}">
                <a16:creationId xmlns:a16="http://schemas.microsoft.com/office/drawing/2010/main" id="{9EBE698B-24EA-430A-87E3-2B916654F04A}"/>
              </a:ext>
            </a:extLst>
          </p:cNvPr>
          <p:cNvSpPr>
            <a:spLocks noGrp="true"/>
          </p:cNvSpPr>
          <p:nvPr>
            <p:ph idx="14" type="pic"/>
          </p:nvPr>
        </p:nvSpPr>
        <p:spPr>
          <a:xfrm rot="0">
            <a:off x="9546336" y="1572768"/>
            <a:ext cx="1307592" cy="1810512"/>
          </a:xfrm>
          <a:custGeom>
            <a:avLst/>
            <a:gdLst/>
            <a:ahLst/>
            <a:cxnLst/>
            <a:rect b="b" l="0" r="r" t="0"/>
            <a:pathLst>
              <a:path h="3343204" w="2425322">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anchor="ctr" rtlCol="0" vert="horz" wrap="square">
            <a:noAutofit/>
          </a:bodyPr>
          <a:lstStyle>
            <a:lvl1pPr algn="ctr" indent="0" lvl="0" marL="0">
              <a:buNone/>
              <a:defRPr dirty="0" lang="en-US" sz="1800">
                <a:solidFill>
                  <a:schemeClr val="accent1"/>
                </a:solidFill>
              </a:defRPr>
            </a:lvl1pPr>
          </a:lstStyle>
          <a:p>
            <a:pPr/>
            <a:r>
              <a:rPr dirty="0" lang="en-US"/>
              <a:t>Click icon to add picture</a:t>
            </a:r>
            <a:endParaRPr dirty="0" lang="en-US"/>
          </a:p>
        </p:txBody>
      </p:sp>
      <p:sp>
        <p:nvSpPr>
          <p:cNvPr id="8" name="Text Placeholder 46">
            <a:extLst>
              <a:ext uri="{AC9D64E3-2A04-40D6-8B82-8692EFAB1327}">
                <a16:creationId xmlns:a16="http://schemas.microsoft.com/office/drawing/2010/main" id="{1371AEBD-8D16-4434-A9A0-A1F2CF9C409C}"/>
              </a:ext>
            </a:extLst>
          </p:cNvPr>
          <p:cNvSpPr>
            <a:spLocks noGrp="true"/>
          </p:cNvSpPr>
          <p:nvPr>
            <p:ph idx="15" type="body"/>
          </p:nvPr>
        </p:nvSpPr>
        <p:spPr>
          <a:xfrm rot="0">
            <a:off x="633259" y="3392424"/>
            <a:ext cx="2423160" cy="310896"/>
          </a:xfrm>
        </p:spPr>
        <p:txBody>
          <a:bodyPr anchor="b" rtlCol="0" vert="horz">
            <a:noAutofit/>
          </a:bodyPr>
          <a:lstStyle>
            <a:lvl1pPr algn="ctr" indent="0" lvl="0" marL="0">
              <a:lnSpc>
                <a:spcPct val="100000"/>
              </a:lnSpc>
              <a:spcBef>
                <a:spcPts val="0"/>
              </a:spcBef>
              <a:buNone/>
              <a:defRPr baseline="0" cap="all" dirty="0" lang="en-US" sz="1400">
                <a:latin typeface="Gill Sans Nova"/>
              </a:defRPr>
            </a:lvl1pPr>
          </a:lstStyle>
          <a:p>
            <a:pPr lvl="0"/>
            <a:r>
              <a:rPr dirty="0" lang="en-US"/>
              <a:t>Click to edit Master text styles</a:t>
            </a:r>
            <a:endParaRPr dirty="0" lang="en-US"/>
          </a:p>
        </p:txBody>
      </p:sp>
      <p:sp>
        <p:nvSpPr>
          <p:cNvPr id="9" name="Text Placeholder 46">
            <a:extLst>
              <a:ext uri="{64270327-6D55-4A7E-8566-E5A30961B06C}">
                <a16:creationId xmlns:a16="http://schemas.microsoft.com/office/drawing/2010/main" id="{6A8AD1FD-BE19-4B8E-B06D-B156A078FE1F}"/>
              </a:ext>
            </a:extLst>
          </p:cNvPr>
          <p:cNvSpPr>
            <a:spLocks noGrp="true"/>
          </p:cNvSpPr>
          <p:nvPr>
            <p:ph idx="16" type="body"/>
          </p:nvPr>
        </p:nvSpPr>
        <p:spPr>
          <a:xfrm rot="0">
            <a:off x="3419764" y="3392424"/>
            <a:ext cx="2423160" cy="310896"/>
          </a:xfrm>
        </p:spPr>
        <p:txBody>
          <a:bodyPr anchor="b" rtlCol="0" vert="horz">
            <a:noAutofit/>
          </a:bodyPr>
          <a:lstStyle>
            <a:lvl1pPr algn="ctr" indent="0" lvl="0" marL="0">
              <a:lnSpc>
                <a:spcPct val="100000"/>
              </a:lnSpc>
              <a:spcBef>
                <a:spcPts val="0"/>
              </a:spcBef>
              <a:buNone/>
              <a:defRPr baseline="0" cap="all" dirty="0" lang="en-US" sz="1400">
                <a:latin typeface="Gill Sans Nova"/>
              </a:defRPr>
            </a:lvl1pPr>
          </a:lstStyle>
          <a:p>
            <a:pPr lvl="0"/>
            <a:r>
              <a:rPr dirty="0" lang="en-US"/>
              <a:t>Click to edit Master text styles</a:t>
            </a:r>
            <a:endParaRPr dirty="0" lang="en-US"/>
          </a:p>
        </p:txBody>
      </p:sp>
      <p:sp>
        <p:nvSpPr>
          <p:cNvPr id="10" name="Text Placeholder 46">
            <a:extLst>
              <a:ext uri="{17B5BAD7-7FB1-43F9-9CA2-F9E5637CD4D0}">
                <a16:creationId xmlns:a16="http://schemas.microsoft.com/office/drawing/2010/main" id="{B9E5374E-87D9-495D-AA82-66D7689D9959}"/>
              </a:ext>
            </a:extLst>
          </p:cNvPr>
          <p:cNvSpPr>
            <a:spLocks noGrp="true"/>
          </p:cNvSpPr>
          <p:nvPr>
            <p:ph idx="17" type="body"/>
          </p:nvPr>
        </p:nvSpPr>
        <p:spPr>
          <a:xfrm rot="0">
            <a:off x="6206268" y="3392424"/>
            <a:ext cx="2423160" cy="310896"/>
          </a:xfrm>
        </p:spPr>
        <p:txBody>
          <a:bodyPr anchor="b" rtlCol="0" vert="horz">
            <a:noAutofit/>
          </a:bodyPr>
          <a:lstStyle>
            <a:lvl1pPr algn="ctr" indent="0" lvl="0" marL="0">
              <a:lnSpc>
                <a:spcPct val="100000"/>
              </a:lnSpc>
              <a:spcBef>
                <a:spcPts val="0"/>
              </a:spcBef>
              <a:buNone/>
              <a:defRPr baseline="0" cap="all" dirty="0" lang="en-US" sz="1400">
                <a:latin typeface="Gill Sans Nova"/>
              </a:defRPr>
            </a:lvl1pPr>
          </a:lstStyle>
          <a:p>
            <a:pPr lvl="0"/>
            <a:r>
              <a:rPr dirty="0" lang="en-US"/>
              <a:t>Click to edit Master text styles</a:t>
            </a:r>
            <a:endParaRPr dirty="0" lang="en-US"/>
          </a:p>
        </p:txBody>
      </p:sp>
      <p:sp>
        <p:nvSpPr>
          <p:cNvPr id="11" name="Text Placeholder 46">
            <a:extLst>
              <a:ext uri="{C3786235-AB65-45FD-9332-4AB92F89F859}">
                <a16:creationId xmlns:a16="http://schemas.microsoft.com/office/drawing/2010/main" id="{6F05878E-8EFC-4B36-A660-6CE38EA2B607}"/>
              </a:ext>
            </a:extLst>
          </p:cNvPr>
          <p:cNvSpPr>
            <a:spLocks noGrp="true"/>
          </p:cNvSpPr>
          <p:nvPr>
            <p:ph idx="18" type="body"/>
          </p:nvPr>
        </p:nvSpPr>
        <p:spPr>
          <a:xfrm rot="0">
            <a:off x="8992775" y="3392424"/>
            <a:ext cx="2423160" cy="310896"/>
          </a:xfrm>
        </p:spPr>
        <p:txBody>
          <a:bodyPr anchor="b" rtlCol="0" vert="horz">
            <a:noAutofit/>
          </a:bodyPr>
          <a:lstStyle>
            <a:lvl1pPr algn="ctr" indent="0" lvl="0" marL="0">
              <a:lnSpc>
                <a:spcPct val="100000"/>
              </a:lnSpc>
              <a:spcBef>
                <a:spcPts val="0"/>
              </a:spcBef>
              <a:buNone/>
              <a:defRPr baseline="0" cap="all" dirty="0" lang="en-US" sz="1400">
                <a:latin typeface="Gill Sans Nova"/>
              </a:defRPr>
            </a:lvl1pPr>
          </a:lstStyle>
          <a:p>
            <a:pPr lvl="0"/>
            <a:r>
              <a:rPr dirty="0" lang="en-US"/>
              <a:t>Click to edit Master text styles</a:t>
            </a:r>
            <a:endParaRPr dirty="0" lang="en-US"/>
          </a:p>
        </p:txBody>
      </p:sp>
      <p:sp>
        <p:nvSpPr>
          <p:cNvPr id="12" name="Text Placeholder 46">
            <a:extLst>
              <a:ext uri="{E3E12261-9014-43E7-BE42-0753A1979CC5}">
                <a16:creationId xmlns:a16="http://schemas.microsoft.com/office/drawing/2010/main" id="{3277B178-FF34-4875-88DF-8C8068884035}"/>
              </a:ext>
            </a:extLst>
          </p:cNvPr>
          <p:cNvSpPr>
            <a:spLocks noGrp="true"/>
          </p:cNvSpPr>
          <p:nvPr>
            <p:ph idx="19" type="body"/>
          </p:nvPr>
        </p:nvSpPr>
        <p:spPr>
          <a:xfrm rot="0">
            <a:off x="633259" y="3584448"/>
            <a:ext cx="2423160" cy="310896"/>
          </a:xfrm>
        </p:spPr>
        <p:txBody>
          <a:bodyPr anchor="t" rtlCol="0" vert="horz">
            <a:noAutofit/>
          </a:bodyPr>
          <a:lstStyle>
            <a:lvl1pPr algn="ctr" indent="0" lvl="0" marL="0">
              <a:lnSpc>
                <a:spcPct val="100000"/>
              </a:lnSpc>
              <a:spcBef>
                <a:spcPts val="0"/>
              </a:spcBef>
              <a:buNone/>
              <a:defRPr baseline="0" cap="none" dirty="0" lang="en-US" sz="1400"/>
            </a:lvl1pPr>
          </a:lstStyle>
          <a:p>
            <a:pPr lvl="0"/>
            <a:r>
              <a:rPr dirty="0" lang="en-US"/>
              <a:t>click to edit master text styles</a:t>
            </a:r>
            <a:endParaRPr dirty="0" lang="en-US"/>
          </a:p>
        </p:txBody>
      </p:sp>
      <p:sp>
        <p:nvSpPr>
          <p:cNvPr id="13" name="Text Placeholder 46">
            <a:extLst>
              <a:ext uri="{C01ECCDF-A3FE-45D3-865B-A94589C75499}">
                <a16:creationId xmlns:a16="http://schemas.microsoft.com/office/drawing/2010/main" id="{FDD03006-9FF4-4DDE-991C-26F6207EE692}"/>
              </a:ext>
            </a:extLst>
          </p:cNvPr>
          <p:cNvSpPr>
            <a:spLocks noGrp="true"/>
          </p:cNvSpPr>
          <p:nvPr>
            <p:ph idx="20" type="body"/>
          </p:nvPr>
        </p:nvSpPr>
        <p:spPr>
          <a:xfrm rot="0">
            <a:off x="3419764" y="3584448"/>
            <a:ext cx="2423160" cy="310896"/>
          </a:xfrm>
        </p:spPr>
        <p:txBody>
          <a:bodyPr anchor="t" rtlCol="0" vert="horz">
            <a:noAutofit/>
          </a:bodyPr>
          <a:lstStyle>
            <a:lvl1pPr algn="ctr" indent="0" lvl="0" marL="0">
              <a:lnSpc>
                <a:spcPct val="100000"/>
              </a:lnSpc>
              <a:spcBef>
                <a:spcPts val="0"/>
              </a:spcBef>
              <a:buNone/>
              <a:defRPr baseline="0" cap="none" dirty="0" lang="en-US" sz="1400"/>
            </a:lvl1pPr>
          </a:lstStyle>
          <a:p>
            <a:pPr lvl="0"/>
            <a:r>
              <a:rPr dirty="0" lang="en-US"/>
              <a:t>click to edit master text styles</a:t>
            </a:r>
            <a:endParaRPr dirty="0" lang="en-US"/>
          </a:p>
        </p:txBody>
      </p:sp>
      <p:sp>
        <p:nvSpPr>
          <p:cNvPr id="14" name="Text Placeholder 46">
            <a:extLst>
              <a:ext uri="{812195CD-84F2-48DC-ACAD-7FA9C490FE1D}">
                <a16:creationId xmlns:a16="http://schemas.microsoft.com/office/drawing/2010/main" id="{234A06CC-1F10-4A52-A10C-A97E693927AF}"/>
              </a:ext>
            </a:extLst>
          </p:cNvPr>
          <p:cNvSpPr>
            <a:spLocks noGrp="true"/>
          </p:cNvSpPr>
          <p:nvPr>
            <p:ph idx="21" type="body"/>
          </p:nvPr>
        </p:nvSpPr>
        <p:spPr>
          <a:xfrm rot="0">
            <a:off x="6206268" y="3584448"/>
            <a:ext cx="2423160" cy="310896"/>
          </a:xfrm>
        </p:spPr>
        <p:txBody>
          <a:bodyPr anchor="t" rtlCol="0" vert="horz">
            <a:noAutofit/>
          </a:bodyPr>
          <a:lstStyle>
            <a:lvl1pPr algn="ctr" indent="0" lvl="0" marL="0">
              <a:lnSpc>
                <a:spcPct val="100000"/>
              </a:lnSpc>
              <a:spcBef>
                <a:spcPts val="0"/>
              </a:spcBef>
              <a:buNone/>
              <a:defRPr baseline="0" cap="none" dirty="0" lang="en-US" sz="1400"/>
            </a:lvl1pPr>
          </a:lstStyle>
          <a:p>
            <a:pPr lvl="0"/>
            <a:r>
              <a:rPr dirty="0" lang="en-US"/>
              <a:t>click to edit master text styles</a:t>
            </a:r>
            <a:endParaRPr dirty="0" lang="en-US"/>
          </a:p>
        </p:txBody>
      </p:sp>
      <p:sp>
        <p:nvSpPr>
          <p:cNvPr id="15" name="Text Placeholder 46">
            <a:extLst>
              <a:ext uri="{63310D94-4A67-4B62-9270-ADA0183B0AC5}">
                <a16:creationId xmlns:a16="http://schemas.microsoft.com/office/drawing/2010/main" id="{AA893E15-703B-467F-A04B-BDB8694F6715}"/>
              </a:ext>
            </a:extLst>
          </p:cNvPr>
          <p:cNvSpPr>
            <a:spLocks noGrp="true"/>
          </p:cNvSpPr>
          <p:nvPr>
            <p:ph idx="22" type="body"/>
          </p:nvPr>
        </p:nvSpPr>
        <p:spPr>
          <a:xfrm rot="0">
            <a:off x="8992775" y="3584448"/>
            <a:ext cx="2423160" cy="310896"/>
          </a:xfrm>
        </p:spPr>
        <p:txBody>
          <a:bodyPr anchor="t" rtlCol="0" vert="horz">
            <a:noAutofit/>
          </a:bodyPr>
          <a:lstStyle>
            <a:lvl1pPr algn="ctr" indent="0" lvl="0" marL="0">
              <a:lnSpc>
                <a:spcPct val="100000"/>
              </a:lnSpc>
              <a:spcBef>
                <a:spcPts val="0"/>
              </a:spcBef>
              <a:buNone/>
              <a:defRPr baseline="0" cap="none" dirty="0" lang="en-US" sz="1400"/>
            </a:lvl1pPr>
          </a:lstStyle>
          <a:p>
            <a:pPr lvl="0"/>
            <a:r>
              <a:rPr dirty="0" lang="en-US"/>
              <a:t>click to edit master text styles</a:t>
            </a:r>
            <a:endParaRPr dirty="0" lang="en-US"/>
          </a:p>
        </p:txBody>
      </p:sp>
      <p:sp>
        <p:nvSpPr>
          <p:cNvPr id="16" name="Picture Placeholder 38">
            <a:extLst>
              <a:ext uri="{4F14A3DA-5E36-401B-A64A-5F683EAA55BD}">
                <a16:creationId xmlns:a16="http://schemas.microsoft.com/office/drawing/2010/main" id="{B9FA657A-F19A-4132-BB10-96C17E05ACBC}"/>
              </a:ext>
            </a:extLst>
          </p:cNvPr>
          <p:cNvSpPr>
            <a:spLocks noGrp="true"/>
          </p:cNvSpPr>
          <p:nvPr>
            <p:ph idx="23" type="pic"/>
          </p:nvPr>
        </p:nvSpPr>
        <p:spPr>
          <a:xfrm rot="0">
            <a:off x="1207008" y="4242816"/>
            <a:ext cx="1307592" cy="1810512"/>
          </a:xfrm>
          <a:custGeom>
            <a:avLst/>
            <a:gdLst/>
            <a:ahLst/>
            <a:cxnLst/>
            <a:rect b="b" l="0" r="r" t="0"/>
            <a:pathLst>
              <a:path h="3343204" w="2425322">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anchor="ctr" rtlCol="0" vert="horz" wrap="square">
            <a:noAutofit/>
          </a:bodyPr>
          <a:lstStyle>
            <a:lvl1pPr algn="ctr" indent="0" lvl="0" marL="0">
              <a:buNone/>
              <a:defRPr dirty="0" lang="en-US" sz="1800">
                <a:solidFill>
                  <a:schemeClr val="accent1"/>
                </a:solidFill>
              </a:defRPr>
            </a:lvl1pPr>
          </a:lstStyle>
          <a:p>
            <a:pPr/>
            <a:r>
              <a:rPr dirty="0" lang="en-US"/>
              <a:t>Click icon to add picture</a:t>
            </a:r>
            <a:endParaRPr dirty="0" lang="en-US"/>
          </a:p>
        </p:txBody>
      </p:sp>
      <p:sp>
        <p:nvSpPr>
          <p:cNvPr id="17" name="Picture Placeholder 39">
            <a:extLst>
              <a:ext uri="{42FA27F4-995E-4A7B-AABB-2D1279DA1A5A}">
                <a16:creationId xmlns:a16="http://schemas.microsoft.com/office/drawing/2010/main" id="{7C57A806-7562-42B0-8636-8D4195101CCB}"/>
              </a:ext>
            </a:extLst>
          </p:cNvPr>
          <p:cNvSpPr>
            <a:spLocks noGrp="true"/>
          </p:cNvSpPr>
          <p:nvPr>
            <p:ph idx="24" type="pic"/>
          </p:nvPr>
        </p:nvSpPr>
        <p:spPr>
          <a:xfrm rot="0">
            <a:off x="3986784" y="4242816"/>
            <a:ext cx="1307592" cy="1810512"/>
          </a:xfrm>
          <a:custGeom>
            <a:avLst/>
            <a:gdLst/>
            <a:ahLst/>
            <a:cxnLst/>
            <a:rect b="b" l="0" r="r" t="0"/>
            <a:pathLst>
              <a:path h="3343204" w="2425322">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anchor="ctr" rtlCol="0" vert="horz" wrap="square">
            <a:noAutofit/>
          </a:bodyPr>
          <a:lstStyle>
            <a:lvl1pPr algn="ctr" indent="0" lvl="0" marL="0">
              <a:buNone/>
              <a:defRPr dirty="0" lang="en-US" sz="1800">
                <a:solidFill>
                  <a:schemeClr val="accent1"/>
                </a:solidFill>
              </a:defRPr>
            </a:lvl1pPr>
          </a:lstStyle>
          <a:p>
            <a:pPr/>
            <a:r>
              <a:rPr dirty="0" lang="en-US"/>
              <a:t>Click icon to add picture</a:t>
            </a:r>
            <a:endParaRPr dirty="0" lang="en-US"/>
          </a:p>
        </p:txBody>
      </p:sp>
      <p:sp>
        <p:nvSpPr>
          <p:cNvPr id="18" name="Picture Placeholder 40">
            <a:extLst>
              <a:ext uri="{081E9836-F48B-41A1-A6CC-1537D2451BE6}">
                <a16:creationId xmlns:a16="http://schemas.microsoft.com/office/drawing/2010/main" id="{824C2F5A-BD05-4DEF-A343-4DB56861F1E1}"/>
              </a:ext>
            </a:extLst>
          </p:cNvPr>
          <p:cNvSpPr>
            <a:spLocks noGrp="true"/>
          </p:cNvSpPr>
          <p:nvPr>
            <p:ph idx="25" type="pic"/>
          </p:nvPr>
        </p:nvSpPr>
        <p:spPr>
          <a:xfrm rot="0">
            <a:off x="6766560" y="4242816"/>
            <a:ext cx="1307592" cy="1810512"/>
          </a:xfrm>
          <a:custGeom>
            <a:avLst/>
            <a:gdLst/>
            <a:ahLst/>
            <a:cxnLst/>
            <a:rect b="b" l="0" r="r" t="0"/>
            <a:pathLst>
              <a:path h="3343204" w="2425322">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anchor="ctr" rtlCol="0" vert="horz" wrap="square">
            <a:noAutofit/>
          </a:bodyPr>
          <a:lstStyle>
            <a:lvl1pPr algn="ctr" indent="0" lvl="0" marL="0">
              <a:buNone/>
              <a:defRPr dirty="0" lang="en-US" sz="1800">
                <a:solidFill>
                  <a:schemeClr val="accent1"/>
                </a:solidFill>
              </a:defRPr>
            </a:lvl1pPr>
          </a:lstStyle>
          <a:p>
            <a:pPr/>
            <a:r>
              <a:rPr dirty="0" lang="en-US"/>
              <a:t>Click icon to add picture</a:t>
            </a:r>
            <a:endParaRPr dirty="0" lang="en-US"/>
          </a:p>
        </p:txBody>
      </p:sp>
      <p:sp>
        <p:nvSpPr>
          <p:cNvPr id="19" name="Picture Placeholder 41">
            <a:extLst>
              <a:ext uri="{8CBA5513-B9C6-4406-A3DC-45F0D17C75C6}">
                <a16:creationId xmlns:a16="http://schemas.microsoft.com/office/drawing/2010/main" id="{C3637718-1F80-48DB-A355-E6E010BC5240}"/>
              </a:ext>
            </a:extLst>
          </p:cNvPr>
          <p:cNvSpPr>
            <a:spLocks noGrp="true"/>
          </p:cNvSpPr>
          <p:nvPr>
            <p:ph idx="26" type="pic"/>
          </p:nvPr>
        </p:nvSpPr>
        <p:spPr>
          <a:xfrm rot="0">
            <a:off x="9546336" y="4242816"/>
            <a:ext cx="1307592" cy="1810512"/>
          </a:xfrm>
          <a:custGeom>
            <a:avLst/>
            <a:gdLst/>
            <a:ahLst/>
            <a:cxnLst/>
            <a:rect b="b" l="0" r="r" t="0"/>
            <a:pathLst>
              <a:path h="3343204" w="2425322">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anchor="ctr" rtlCol="0" vert="horz" wrap="square">
            <a:noAutofit/>
          </a:bodyPr>
          <a:lstStyle>
            <a:lvl1pPr algn="ctr" indent="0" lvl="0" marL="0">
              <a:buNone/>
              <a:defRPr dirty="0" lang="en-US" sz="1800">
                <a:solidFill>
                  <a:schemeClr val="accent1"/>
                </a:solidFill>
              </a:defRPr>
            </a:lvl1pPr>
          </a:lstStyle>
          <a:p>
            <a:pPr/>
            <a:r>
              <a:rPr dirty="0" lang="en-US"/>
              <a:t>Click icon to add picture</a:t>
            </a:r>
            <a:endParaRPr dirty="0" lang="en-US"/>
          </a:p>
        </p:txBody>
      </p:sp>
      <p:sp>
        <p:nvSpPr>
          <p:cNvPr id="20" name="Text Placeholder 46">
            <a:extLst>
              <a:ext uri="{28AC1F11-8075-4AB6-9B92-10627F27C5B6}">
                <a16:creationId xmlns:a16="http://schemas.microsoft.com/office/drawing/2010/main" id="{C4F4B35D-C99C-4E2D-B704-A13B58E28EB7}"/>
              </a:ext>
            </a:extLst>
          </p:cNvPr>
          <p:cNvSpPr>
            <a:spLocks noGrp="true"/>
          </p:cNvSpPr>
          <p:nvPr>
            <p:ph idx="27" type="body"/>
          </p:nvPr>
        </p:nvSpPr>
        <p:spPr>
          <a:xfrm rot="0">
            <a:off x="633259" y="6062472"/>
            <a:ext cx="2423160" cy="310896"/>
          </a:xfrm>
        </p:spPr>
        <p:txBody>
          <a:bodyPr anchor="b" rtlCol="0" vert="horz">
            <a:noAutofit/>
          </a:bodyPr>
          <a:lstStyle>
            <a:lvl1pPr algn="ctr" indent="0" lvl="0" marL="0">
              <a:lnSpc>
                <a:spcPct val="100000"/>
              </a:lnSpc>
              <a:spcBef>
                <a:spcPts val="0"/>
              </a:spcBef>
              <a:buNone/>
              <a:defRPr baseline="0" cap="all" dirty="0" lang="en-US" sz="1400">
                <a:latin typeface="Gill Sans Nova"/>
              </a:defRPr>
            </a:lvl1pPr>
          </a:lstStyle>
          <a:p>
            <a:pPr lvl="0"/>
            <a:r>
              <a:rPr dirty="0" lang="en-US"/>
              <a:t>Click to edit Master text styles</a:t>
            </a:r>
            <a:endParaRPr dirty="0" lang="en-US"/>
          </a:p>
        </p:txBody>
      </p:sp>
      <p:sp>
        <p:nvSpPr>
          <p:cNvPr id="21" name="Text Placeholder 46">
            <a:extLst>
              <a:ext uri="{AFC7B368-7DDE-427C-8C37-1B283FDAF3B5}">
                <a16:creationId xmlns:a16="http://schemas.microsoft.com/office/drawing/2010/main" id="{83D27856-08E8-437C-87E8-F4B9FE69B498}"/>
              </a:ext>
            </a:extLst>
          </p:cNvPr>
          <p:cNvSpPr>
            <a:spLocks noGrp="true"/>
          </p:cNvSpPr>
          <p:nvPr>
            <p:ph idx="28" type="body"/>
          </p:nvPr>
        </p:nvSpPr>
        <p:spPr>
          <a:xfrm rot="0">
            <a:off x="3419764" y="6062472"/>
            <a:ext cx="2423160" cy="310896"/>
          </a:xfrm>
        </p:spPr>
        <p:txBody>
          <a:bodyPr anchor="b" rtlCol="0" vert="horz">
            <a:noAutofit/>
          </a:bodyPr>
          <a:lstStyle>
            <a:lvl1pPr algn="ctr" indent="0" lvl="0" marL="0">
              <a:lnSpc>
                <a:spcPct val="100000"/>
              </a:lnSpc>
              <a:spcBef>
                <a:spcPts val="0"/>
              </a:spcBef>
              <a:buNone/>
              <a:defRPr baseline="0" cap="all" dirty="0" lang="en-US" sz="1400">
                <a:latin typeface="Gill Sans Nova"/>
              </a:defRPr>
            </a:lvl1pPr>
          </a:lstStyle>
          <a:p>
            <a:pPr lvl="0"/>
            <a:r>
              <a:rPr dirty="0" lang="en-US"/>
              <a:t>Click to edit Master text styles</a:t>
            </a:r>
            <a:endParaRPr dirty="0" lang="en-US"/>
          </a:p>
        </p:txBody>
      </p:sp>
      <p:sp>
        <p:nvSpPr>
          <p:cNvPr id="22" name="Text Placeholder 46">
            <a:extLst>
              <a:ext uri="{7D43DB76-3D4F-4D0A-AFF4-A4EB9CA99C86}">
                <a16:creationId xmlns:a16="http://schemas.microsoft.com/office/drawing/2010/main" id="{949F9810-DD01-42A7-88CF-623C240EA09A}"/>
              </a:ext>
            </a:extLst>
          </p:cNvPr>
          <p:cNvSpPr>
            <a:spLocks noGrp="true"/>
          </p:cNvSpPr>
          <p:nvPr>
            <p:ph idx="29" type="body"/>
          </p:nvPr>
        </p:nvSpPr>
        <p:spPr>
          <a:xfrm rot="0">
            <a:off x="6206268" y="6062472"/>
            <a:ext cx="2423160" cy="310896"/>
          </a:xfrm>
        </p:spPr>
        <p:txBody>
          <a:bodyPr anchor="b" rtlCol="0" vert="horz">
            <a:noAutofit/>
          </a:bodyPr>
          <a:lstStyle>
            <a:lvl1pPr algn="ctr" indent="0" lvl="0" marL="0">
              <a:lnSpc>
                <a:spcPct val="100000"/>
              </a:lnSpc>
              <a:spcBef>
                <a:spcPts val="0"/>
              </a:spcBef>
              <a:buNone/>
              <a:defRPr baseline="0" cap="all" dirty="0" lang="en-US" sz="1400">
                <a:latin typeface="Gill Sans Nova"/>
              </a:defRPr>
            </a:lvl1pPr>
          </a:lstStyle>
          <a:p>
            <a:pPr lvl="0"/>
            <a:r>
              <a:rPr dirty="0" lang="en-US"/>
              <a:t>Click to edit Master text styles</a:t>
            </a:r>
            <a:endParaRPr dirty="0" lang="en-US"/>
          </a:p>
        </p:txBody>
      </p:sp>
      <p:sp>
        <p:nvSpPr>
          <p:cNvPr id="23" name="Text Placeholder 46">
            <a:extLst>
              <a:ext uri="{DF4CB384-1BD7-415A-947C-DE00A90CC052}">
                <a16:creationId xmlns:a16="http://schemas.microsoft.com/office/drawing/2010/main" id="{93368939-68E7-4F47-A6F6-C6A2F2C8EB33}"/>
              </a:ext>
            </a:extLst>
          </p:cNvPr>
          <p:cNvSpPr>
            <a:spLocks noGrp="true"/>
          </p:cNvSpPr>
          <p:nvPr>
            <p:ph idx="30" type="body"/>
          </p:nvPr>
        </p:nvSpPr>
        <p:spPr>
          <a:xfrm rot="0">
            <a:off x="8992775" y="6062472"/>
            <a:ext cx="2423160" cy="310896"/>
          </a:xfrm>
        </p:spPr>
        <p:txBody>
          <a:bodyPr anchor="b" rtlCol="0" vert="horz">
            <a:noAutofit/>
          </a:bodyPr>
          <a:lstStyle>
            <a:lvl1pPr algn="ctr" indent="0" lvl="0" marL="0">
              <a:lnSpc>
                <a:spcPct val="100000"/>
              </a:lnSpc>
              <a:spcBef>
                <a:spcPts val="0"/>
              </a:spcBef>
              <a:buNone/>
              <a:defRPr baseline="0" cap="all" dirty="0" lang="en-US" sz="1400">
                <a:latin typeface="Gill Sans Nova"/>
              </a:defRPr>
            </a:lvl1pPr>
          </a:lstStyle>
          <a:p>
            <a:pPr lvl="0"/>
            <a:r>
              <a:rPr dirty="0" lang="en-US"/>
              <a:t>Click to edit Master text styles</a:t>
            </a:r>
            <a:endParaRPr dirty="0" lang="en-US"/>
          </a:p>
        </p:txBody>
      </p:sp>
      <p:sp>
        <p:nvSpPr>
          <p:cNvPr id="24" name="Text Placeholder 46">
            <a:extLst>
              <a:ext uri="{94B98CE1-1696-41E1-8E82-82A69875DD5C}">
                <a16:creationId xmlns:a16="http://schemas.microsoft.com/office/drawing/2010/main" id="{72120289-957E-45D4-9529-DE440E71B845}"/>
              </a:ext>
            </a:extLst>
          </p:cNvPr>
          <p:cNvSpPr>
            <a:spLocks noGrp="true"/>
          </p:cNvSpPr>
          <p:nvPr>
            <p:ph idx="31" type="body"/>
          </p:nvPr>
        </p:nvSpPr>
        <p:spPr>
          <a:xfrm rot="0">
            <a:off x="633259" y="6254496"/>
            <a:ext cx="2423160" cy="310896"/>
          </a:xfrm>
        </p:spPr>
        <p:txBody>
          <a:bodyPr anchor="t" rtlCol="0" vert="horz">
            <a:noAutofit/>
          </a:bodyPr>
          <a:lstStyle>
            <a:lvl1pPr algn="ctr" indent="0" lvl="0" marL="0">
              <a:lnSpc>
                <a:spcPct val="100000"/>
              </a:lnSpc>
              <a:spcBef>
                <a:spcPts val="0"/>
              </a:spcBef>
              <a:buNone/>
              <a:defRPr baseline="0" cap="none" dirty="0" lang="en-US" sz="1400"/>
            </a:lvl1pPr>
          </a:lstStyle>
          <a:p>
            <a:pPr lvl="0"/>
            <a:r>
              <a:rPr dirty="0" lang="en-US"/>
              <a:t>click to edit master text styles</a:t>
            </a:r>
            <a:endParaRPr dirty="0" lang="en-US"/>
          </a:p>
        </p:txBody>
      </p:sp>
      <p:sp>
        <p:nvSpPr>
          <p:cNvPr id="25" name="Text Placeholder 46">
            <a:extLst>
              <a:ext uri="{8779E422-D2E6-4312-9A21-7C480A18E91E}">
                <a16:creationId xmlns:a16="http://schemas.microsoft.com/office/drawing/2010/main" id="{839F5447-4681-4E9D-81E4-EF1B991D3388}"/>
              </a:ext>
            </a:extLst>
          </p:cNvPr>
          <p:cNvSpPr>
            <a:spLocks noGrp="true"/>
          </p:cNvSpPr>
          <p:nvPr>
            <p:ph idx="32" type="body"/>
          </p:nvPr>
        </p:nvSpPr>
        <p:spPr>
          <a:xfrm rot="0">
            <a:off x="3419764" y="6254496"/>
            <a:ext cx="2423160" cy="310896"/>
          </a:xfrm>
        </p:spPr>
        <p:txBody>
          <a:bodyPr anchor="t" rtlCol="0" vert="horz">
            <a:noAutofit/>
          </a:bodyPr>
          <a:lstStyle>
            <a:lvl1pPr algn="ctr" indent="0" lvl="0" marL="0">
              <a:lnSpc>
                <a:spcPct val="100000"/>
              </a:lnSpc>
              <a:spcBef>
                <a:spcPts val="0"/>
              </a:spcBef>
              <a:buNone/>
              <a:defRPr baseline="0" cap="none" dirty="0" lang="en-US" sz="1400"/>
            </a:lvl1pPr>
          </a:lstStyle>
          <a:p>
            <a:pPr lvl="0"/>
            <a:r>
              <a:rPr dirty="0" lang="en-US"/>
              <a:t>click to edit master text styles</a:t>
            </a:r>
            <a:endParaRPr dirty="0" lang="en-US"/>
          </a:p>
        </p:txBody>
      </p:sp>
      <p:sp>
        <p:nvSpPr>
          <p:cNvPr id="26" name="Text Placeholder 46">
            <a:extLst>
              <a:ext uri="{0F64C694-5F0B-4D9E-BE00-814668601E04}">
                <a16:creationId xmlns:a16="http://schemas.microsoft.com/office/drawing/2010/main" id="{CB53045F-7804-455D-840E-C20343DA0225}"/>
              </a:ext>
            </a:extLst>
          </p:cNvPr>
          <p:cNvSpPr>
            <a:spLocks noGrp="true"/>
          </p:cNvSpPr>
          <p:nvPr>
            <p:ph idx="33" type="body"/>
          </p:nvPr>
        </p:nvSpPr>
        <p:spPr>
          <a:xfrm rot="0">
            <a:off x="6206268" y="6254496"/>
            <a:ext cx="2423160" cy="310896"/>
          </a:xfrm>
        </p:spPr>
        <p:txBody>
          <a:bodyPr anchor="t" rtlCol="0" vert="horz">
            <a:noAutofit/>
          </a:bodyPr>
          <a:lstStyle>
            <a:lvl1pPr algn="ctr" indent="0" lvl="0" marL="0">
              <a:lnSpc>
                <a:spcPct val="100000"/>
              </a:lnSpc>
              <a:spcBef>
                <a:spcPts val="0"/>
              </a:spcBef>
              <a:buNone/>
              <a:defRPr baseline="0" cap="none" dirty="0" lang="en-US" sz="1400"/>
            </a:lvl1pPr>
          </a:lstStyle>
          <a:p>
            <a:pPr lvl="0"/>
            <a:r>
              <a:rPr dirty="0" lang="en-US"/>
              <a:t>click to edit master text styles</a:t>
            </a:r>
            <a:endParaRPr dirty="0" lang="en-US"/>
          </a:p>
        </p:txBody>
      </p:sp>
      <p:sp>
        <p:nvSpPr>
          <p:cNvPr id="27" name="Text Placeholder 46">
            <a:extLst>
              <a:ext uri="{1983CF14-AB02-45C1-9DD1-1B36BDA0EE53}">
                <a16:creationId xmlns:a16="http://schemas.microsoft.com/office/drawing/2010/main" id="{CA7FD6AF-2163-452F-8E0B-D8D329CB5260}"/>
              </a:ext>
            </a:extLst>
          </p:cNvPr>
          <p:cNvSpPr>
            <a:spLocks noGrp="true"/>
          </p:cNvSpPr>
          <p:nvPr>
            <p:ph idx="34" type="body"/>
          </p:nvPr>
        </p:nvSpPr>
        <p:spPr>
          <a:xfrm rot="0">
            <a:off x="8992775" y="6254496"/>
            <a:ext cx="2423160" cy="310896"/>
          </a:xfrm>
        </p:spPr>
        <p:txBody>
          <a:bodyPr anchor="t" rtlCol="0" vert="horz">
            <a:noAutofit/>
          </a:bodyPr>
          <a:lstStyle>
            <a:lvl1pPr algn="ctr" indent="0" lvl="0" marL="0">
              <a:lnSpc>
                <a:spcPct val="100000"/>
              </a:lnSpc>
              <a:spcBef>
                <a:spcPts val="0"/>
              </a:spcBef>
              <a:buNone/>
              <a:defRPr baseline="0" cap="none" dirty="0" lang="en-US" sz="1400"/>
            </a:lvl1pPr>
          </a:lstStyle>
          <a:p>
            <a:pPr lvl="0"/>
            <a:r>
              <a:rPr dirty="0" lang="en-US"/>
              <a:t>click to edit master text styles</a:t>
            </a:r>
            <a:endParaRPr dirty="0" lang="en-US"/>
          </a:p>
        </p:txBody>
      </p:sp>
    </p:spTree>
    <p:extLst>
      <p:ext uri="{2792FF6A-440F-424C-B80B-C6D9E514F3DB}">
        <p14:creationId xmlns:p14="http://schemas.microsoft.com/office/powerpoint/2010/main" val="1703593363553"/>
      </p:ext>
    </p:extLst>
  </p:cSld>
  <p:clrMapOvr>
    <a:masterClrMapping/>
  </p:clrMapOvr>
</p:sldLayout>
</file>

<file path=ppt/slideLayouts/slideLayout11.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showMasterSp="false" type="cust">
  <p:cSld name="Timeline">
    <p:spTree>
      <p:nvGrpSpPr>
        <p:cNvPr id="1" name=""/>
        <p:cNvGrpSpPr/>
        <p:nvPr/>
      </p:nvGrpSpPr>
      <p:grpSpPr>
        <a:xfrm>
          <a:off x="0" y="0"/>
          <a:ext cx="0" cy="0"/>
          <a:chOff x="0" y="0"/>
          <a:chExt cx="0" cy="0"/>
        </a:xfrm>
      </p:grpSpPr>
      <p:sp>
        <p:nvSpPr>
          <p:cNvPr id="2" name="Freeform: Shape 48">
            <a:extLst>
              <a:ext uri="{B3854625-C4C6-4BBB-B372-09DDF4F9BF85}">
                <a16:creationId xmlns:a16="http://schemas.microsoft.com/office/drawing/2010/main" id="{9CA11694-3C47-4CB5-9EA0-C50676ABE346}"/>
              </a:ext>
            </a:extLst>
          </p:cNvPr>
          <p:cNvSpPr/>
          <p:nvPr userDrawn="1"/>
        </p:nvSpPr>
        <p:spPr>
          <a:xfrm flipV="true" rot="19260000">
            <a:off x="7523198" y="2771729"/>
            <a:ext cx="2140237" cy="472905"/>
          </a:xfrm>
          <a:custGeom>
            <a:avLst/>
            <a:gdLst/>
            <a:ahLst/>
            <a:cxnLst/>
            <a:rect b="b" l="0" r="r" t="0"/>
            <a:pathLst>
              <a:path h="472905" w="2140237">
                <a:moveTo>
                  <a:pt x="0" y="472905"/>
                </a:moveTo>
                <a:cubicBezTo>
                  <a:pt x="686401" y="145037"/>
                  <a:pt x="1400487" y="-7126"/>
                  <a:pt x="2140237" y="256"/>
                </a:cubicBezTo>
              </a:path>
            </a:pathLst>
          </a:custGeom>
          <a:noFill/>
          <a:ln cap="flat" w="60325">
            <a:solidFill>
              <a:schemeClr val="accent1"/>
            </a:solidFill>
            <a:prstDash val="solid"/>
            <a:miter lim="800000"/>
          </a:ln>
        </p:spPr>
        <p:txBody>
          <a:bodyPr anchor="ctr" bIns="45720" lIns="91440" numCol="1" rIns="91440" rot="1080000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3" name="Freeform: Shape 44">
            <a:extLst>
              <a:ext uri="{01734A5F-386E-4BD7-8605-859EE58B9061}">
                <a16:creationId xmlns:a16="http://schemas.microsoft.com/office/drawing/2010/main" id="{55FBA23A-0D4A-4AB0-AFA5-3E161DDAD59D}"/>
              </a:ext>
            </a:extLst>
          </p:cNvPr>
          <p:cNvSpPr/>
          <p:nvPr userDrawn="1"/>
        </p:nvSpPr>
        <p:spPr>
          <a:xfrm flipH="true" rot="20580000">
            <a:off x="3447610" y="4196051"/>
            <a:ext cx="2006301" cy="453702"/>
          </a:xfrm>
          <a:custGeom>
            <a:avLst/>
            <a:gdLst/>
            <a:ahLst/>
            <a:cxnLst/>
            <a:rect b="b" l="0" r="r" t="0"/>
            <a:pathLst>
              <a:path h="453702" w="2006301">
                <a:moveTo>
                  <a:pt x="0" y="0"/>
                </a:moveTo>
                <a:cubicBezTo>
                  <a:pt x="722289" y="7252"/>
                  <a:pt x="1387140" y="169081"/>
                  <a:pt x="2006301" y="453702"/>
                </a:cubicBezTo>
              </a:path>
            </a:pathLst>
          </a:custGeom>
          <a:noFill/>
          <a:ln cap="flat" w="60325">
            <a:solidFill>
              <a:schemeClr val="accent1"/>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4" name="Freeform: Shape 34">
            <a:extLst>
              <a:ext uri="{84B9072F-0841-4832-937E-2642A13ECBEC}">
                <a16:creationId xmlns:a16="http://schemas.microsoft.com/office/drawing/2010/main" id="{89EF09DB-820D-46C6-A100-7477DB3F17F7}"/>
              </a:ext>
            </a:extLst>
          </p:cNvPr>
          <p:cNvSpPr/>
          <p:nvPr userDrawn="1"/>
        </p:nvSpPr>
        <p:spPr>
          <a:xfrm rot="10560000">
            <a:off x="2793467" y="1387752"/>
            <a:ext cx="6622719" cy="733164"/>
          </a:xfrm>
          <a:custGeom>
            <a:avLst/>
            <a:gdLst/>
            <a:ahLst/>
            <a:cxnLst/>
            <a:rect b="b" l="0" r="r" t="0"/>
            <a:pathLst>
              <a:path h="733164" w="6622719">
                <a:moveTo>
                  <a:pt x="6622720" y="311933"/>
                </a:moveTo>
                <a:cubicBezTo>
                  <a:pt x="6204230" y="608954"/>
                  <a:pt x="5761607" y="671081"/>
                  <a:pt x="5302936" y="526698"/>
                </a:cubicBezTo>
                <a:cubicBezTo>
                  <a:pt x="5149610" y="478413"/>
                  <a:pt x="5017570" y="397994"/>
                  <a:pt x="4881879" y="322285"/>
                </a:cubicBezTo>
                <a:cubicBezTo>
                  <a:pt x="4588628" y="158551"/>
                  <a:pt x="4273912"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cap="flat" w="60325">
            <a:solidFill>
              <a:schemeClr val="accent1"/>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5" name="Freeform: Shape 40">
            <a:extLst>
              <a:ext uri="{5A043680-8FFD-4836-B6BE-9148C355560D}">
                <a16:creationId xmlns:a16="http://schemas.microsoft.com/office/drawing/2010/main" id="{447337A0-CFB2-4313-9E2A-CBA64232A5CC}"/>
              </a:ext>
            </a:extLst>
          </p:cNvPr>
          <p:cNvSpPr>
            <a:spLocks noChangeAspect="true"/>
          </p:cNvSpPr>
          <p:nvPr userDrawn="1"/>
        </p:nvSpPr>
        <p:spPr>
          <a:xfrm flipH="true" rot="10500000">
            <a:off x="3174568" y="5351804"/>
            <a:ext cx="5263840" cy="686047"/>
          </a:xfrm>
          <a:custGeom>
            <a:avLst/>
            <a:gdLst/>
            <a:ahLst/>
            <a:cxnLst/>
            <a:rect b="b" l="0" r="r" t="0"/>
            <a:pathLst>
              <a:path h="703060" w="5394376">
                <a:moveTo>
                  <a:pt x="5394376" y="526698"/>
                </a:moveTo>
                <a:cubicBezTo>
                  <a:pt x="5241050" y="478413"/>
                  <a:pt x="5109011" y="397994"/>
                  <a:pt x="4973318" y="322285"/>
                </a:cubicBezTo>
                <a:cubicBezTo>
                  <a:pt x="4680068"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cap="flat" w="60325">
            <a:solidFill>
              <a:schemeClr val="accent1"/>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6" name="Text Placeholder 30">
            <a:extLst>
              <a:ext uri="{06045E92-B108-4252-A41B-B47089178CB9}">
                <a16:creationId xmlns:a16="http://schemas.microsoft.com/office/drawing/2010/main" id="{CB07B39C-1AAB-4222-AD95-4A7D5DADDBAA}"/>
              </a:ext>
            </a:extLst>
          </p:cNvPr>
          <p:cNvSpPr>
            <a:spLocks noGrp="true"/>
          </p:cNvSpPr>
          <p:nvPr>
            <p:ph type="body"/>
          </p:nvPr>
        </p:nvSpPr>
        <p:spPr>
          <a:xfrm rot="0">
            <a:off x="8135812" y="493728"/>
            <a:ext cx="3551111" cy="2231330"/>
          </a:xfrm>
          <a:custGeom>
            <a:avLst/>
            <a:gdLst/>
            <a:ahLst/>
            <a:cxnLst/>
            <a:rect b="b" l="0" r="r" t="0"/>
            <a:pathLst>
              <a:path h="2231330" w="3551111">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anchor="ctr" rtlCol="0" vert="horz" wrap="square">
            <a:noAutofit/>
          </a:bodyPr>
          <a:lstStyle>
            <a:lvl1pPr algn="ctr" indent="0" lvl="0" marL="0">
              <a:lnSpc>
                <a:spcPct val="100000"/>
              </a:lnSpc>
              <a:spcBef>
                <a:spcPts val="0"/>
              </a:spcBef>
              <a:buNone/>
              <a:defRPr baseline="0" cap="all" dirty="0" lang="en-US" sz="2000">
                <a:latin typeface="Gill Sans Nova"/>
              </a:defRPr>
            </a:lvl1pPr>
            <a:lvl2pPr algn="ctr" indent="0" lvl="1" marL="0">
              <a:lnSpc>
                <a:spcPct val="100000"/>
              </a:lnSpc>
              <a:spcBef>
                <a:spcPts val="0"/>
              </a:spcBef>
              <a:buNone/>
              <a:defRPr dirty="0" lang="en-US" sz="1800"/>
            </a:lvl2pPr>
          </a:lstStyle>
          <a:p>
            <a:pPr lvl="0"/>
            <a:r>
              <a:rPr dirty="0" lang="en-US"/>
              <a:t>Click to edit Master text styles</a:t>
            </a:r>
          </a:p>
          <a:p>
            <a:pPr lvl="1"/>
            <a:r>
              <a:rPr dirty="0" lang="en-US"/>
              <a:t>Second level</a:t>
            </a:r>
            <a:endParaRPr dirty="0" lang="en-US"/>
          </a:p>
        </p:txBody>
      </p:sp>
      <p:sp>
        <p:nvSpPr>
          <p:cNvPr id="7" name="Text Placeholder 28">
            <a:extLst>
              <a:ext uri="{C404736E-A733-4190-B2DA-464701F02BB6}">
                <a16:creationId xmlns:a16="http://schemas.microsoft.com/office/drawing/2010/main" id="{C7AC7505-7814-429C-8F52-AA7A2CE0E196}"/>
              </a:ext>
            </a:extLst>
          </p:cNvPr>
          <p:cNvSpPr>
            <a:spLocks noGrp="true"/>
          </p:cNvSpPr>
          <p:nvPr>
            <p:ph idx="1" type="body"/>
          </p:nvPr>
        </p:nvSpPr>
        <p:spPr>
          <a:xfrm rot="0">
            <a:off x="740470" y="1647132"/>
            <a:ext cx="3551111" cy="2231330"/>
          </a:xfrm>
          <a:custGeom>
            <a:avLst/>
            <a:gdLst/>
            <a:ahLst/>
            <a:cxnLst/>
            <a:rect b="b" l="0" r="r" t="0"/>
            <a:pathLst>
              <a:path h="2231330" w="3551111">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anchor="ctr" rtlCol="0" vert="horz" wrap="square">
            <a:noAutofit/>
          </a:bodyPr>
          <a:lstStyle>
            <a:lvl1pPr algn="ctr" indent="0" lvl="0" marL="0">
              <a:lnSpc>
                <a:spcPct val="100000"/>
              </a:lnSpc>
              <a:spcBef>
                <a:spcPts val="0"/>
              </a:spcBef>
              <a:buNone/>
              <a:defRPr baseline="0" cap="all" dirty="0" lang="en-US" sz="2000">
                <a:latin typeface="Gill Sans Nova"/>
              </a:defRPr>
            </a:lvl1pPr>
            <a:lvl2pPr algn="ctr" indent="0" lvl="1" marL="0">
              <a:lnSpc>
                <a:spcPct val="100000"/>
              </a:lnSpc>
              <a:spcBef>
                <a:spcPts val="0"/>
              </a:spcBef>
              <a:buNone/>
              <a:defRPr dirty="0" lang="en-US" sz="1800"/>
            </a:lvl2pPr>
          </a:lstStyle>
          <a:p>
            <a:pPr lvl="0"/>
            <a:r>
              <a:rPr dirty="0" lang="en-US"/>
              <a:t>Click to edit Master text styles</a:t>
            </a:r>
          </a:p>
          <a:p>
            <a:pPr lvl="1"/>
            <a:r>
              <a:rPr dirty="0" lang="en-US"/>
              <a:t>Second level</a:t>
            </a:r>
            <a:endParaRPr dirty="0" lang="en-US"/>
          </a:p>
        </p:txBody>
      </p:sp>
      <p:sp>
        <p:nvSpPr>
          <p:cNvPr id="8" name="Text Placeholder 29">
            <a:extLst>
              <a:ext uri="{0A746007-F48C-4B6B-AEA3-44313389867E}">
                <a16:creationId xmlns:a16="http://schemas.microsoft.com/office/drawing/2010/main" id="{4BE39394-DFDC-4039-9DFE-C53C1588BD74}"/>
              </a:ext>
            </a:extLst>
          </p:cNvPr>
          <p:cNvSpPr>
            <a:spLocks noGrp="true"/>
          </p:cNvSpPr>
          <p:nvPr>
            <p:ph idx="2" type="body"/>
          </p:nvPr>
        </p:nvSpPr>
        <p:spPr>
          <a:xfrm rot="0">
            <a:off x="4592321" y="2722253"/>
            <a:ext cx="3551111" cy="2231330"/>
          </a:xfrm>
          <a:custGeom>
            <a:avLst/>
            <a:gdLst/>
            <a:ahLst/>
            <a:cxnLst/>
            <a:rect b="b" l="0" r="r" t="0"/>
            <a:pathLst>
              <a:path h="2231330" w="3551111">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anchor="ctr" rtlCol="0" vert="horz" wrap="square">
            <a:noAutofit/>
          </a:bodyPr>
          <a:lstStyle>
            <a:lvl1pPr algn="ctr" indent="0" lvl="0" marL="0">
              <a:lnSpc>
                <a:spcPct val="100000"/>
              </a:lnSpc>
              <a:spcBef>
                <a:spcPts val="0"/>
              </a:spcBef>
              <a:buNone/>
              <a:defRPr baseline="0" cap="all" dirty="0" lang="en-US" sz="2000">
                <a:latin typeface="Gill Sans Nova"/>
              </a:defRPr>
            </a:lvl1pPr>
            <a:lvl2pPr algn="ctr" indent="0" lvl="1" marL="0">
              <a:lnSpc>
                <a:spcPct val="100000"/>
              </a:lnSpc>
              <a:spcBef>
                <a:spcPts val="0"/>
              </a:spcBef>
              <a:buNone/>
              <a:defRPr dirty="0" lang="en-US" sz="1800"/>
            </a:lvl2pPr>
          </a:lstStyle>
          <a:p>
            <a:pPr lvl="0"/>
            <a:r>
              <a:rPr dirty="0" lang="en-US"/>
              <a:t>Click to edit Master text styles</a:t>
            </a:r>
          </a:p>
          <a:p>
            <a:pPr lvl="1"/>
            <a:r>
              <a:rPr dirty="0" lang="en-US"/>
              <a:t>Second level</a:t>
            </a:r>
            <a:endParaRPr dirty="0" lang="en-US"/>
          </a:p>
        </p:txBody>
      </p:sp>
      <p:sp>
        <p:nvSpPr>
          <p:cNvPr id="9" name="Text Placeholder 31">
            <a:extLst>
              <a:ext uri="{7CE0F27C-C850-49E7-9CF7-A41456271C23}">
                <a16:creationId xmlns:a16="http://schemas.microsoft.com/office/drawing/2010/main" id="{EA256BB6-3055-45FA-9BC9-FE1FB80B161C}"/>
              </a:ext>
            </a:extLst>
          </p:cNvPr>
          <p:cNvSpPr>
            <a:spLocks noGrp="true"/>
          </p:cNvSpPr>
          <p:nvPr>
            <p:ph idx="3" type="body"/>
          </p:nvPr>
        </p:nvSpPr>
        <p:spPr>
          <a:xfrm rot="0">
            <a:off x="8224695" y="4198706"/>
            <a:ext cx="3551111" cy="2231330"/>
          </a:xfrm>
          <a:custGeom>
            <a:avLst/>
            <a:gdLst/>
            <a:ahLst/>
            <a:cxnLst/>
            <a:rect b="b" l="0" r="r" t="0"/>
            <a:pathLst>
              <a:path h="2231330" w="3551111">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anchor="ctr" rtlCol="0" vert="horz" wrap="square">
            <a:noAutofit/>
          </a:bodyPr>
          <a:lstStyle>
            <a:lvl1pPr algn="ctr" indent="0" lvl="0" marL="0">
              <a:lnSpc>
                <a:spcPct val="100000"/>
              </a:lnSpc>
              <a:spcBef>
                <a:spcPts val="0"/>
              </a:spcBef>
              <a:buNone/>
              <a:defRPr baseline="0" cap="all" dirty="0" lang="en-US" sz="2000">
                <a:latin typeface="Gill Sans Nova"/>
              </a:defRPr>
            </a:lvl1pPr>
            <a:lvl2pPr algn="ctr" indent="0" lvl="1" marL="0">
              <a:lnSpc>
                <a:spcPct val="100000"/>
              </a:lnSpc>
              <a:spcBef>
                <a:spcPts val="0"/>
              </a:spcBef>
              <a:buNone/>
              <a:defRPr dirty="0" lang="en-US" sz="1800"/>
            </a:lvl2pPr>
          </a:lstStyle>
          <a:p>
            <a:pPr lvl="0"/>
            <a:r>
              <a:rPr dirty="0" lang="en-US"/>
              <a:t>Click to edit Master text styles</a:t>
            </a:r>
          </a:p>
          <a:p>
            <a:pPr lvl="1"/>
            <a:r>
              <a:rPr dirty="0" lang="en-US"/>
              <a:t>Second level</a:t>
            </a:r>
            <a:endParaRPr dirty="0" lang="en-US"/>
          </a:p>
        </p:txBody>
      </p:sp>
      <p:sp>
        <p:nvSpPr>
          <p:cNvPr id="10" name="Text Placeholder 32">
            <a:extLst>
              <a:ext uri="{28E63585-FE4A-4C91-85CF-D5CD9606E586}">
                <a16:creationId xmlns:a16="http://schemas.microsoft.com/office/drawing/2010/main" id="{AA79F765-D94F-464C-BBAD-96B726766D2A}"/>
              </a:ext>
            </a:extLst>
          </p:cNvPr>
          <p:cNvSpPr>
            <a:spLocks noGrp="true"/>
          </p:cNvSpPr>
          <p:nvPr>
            <p:ph idx="4" type="body"/>
          </p:nvPr>
        </p:nvSpPr>
        <p:spPr>
          <a:xfrm rot="0">
            <a:off x="630126" y="4301905"/>
            <a:ext cx="3551111" cy="2231330"/>
          </a:xfrm>
          <a:custGeom>
            <a:avLst/>
            <a:gdLst/>
            <a:ahLst/>
            <a:cxnLst/>
            <a:rect b="b" l="0" r="r" t="0"/>
            <a:pathLst>
              <a:path h="2231330" w="3551111">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anchor="ctr" rtlCol="0" vert="horz" wrap="square">
            <a:noAutofit/>
          </a:bodyPr>
          <a:lstStyle>
            <a:lvl1pPr algn="ctr" indent="0" lvl="0" marL="0">
              <a:lnSpc>
                <a:spcPct val="100000"/>
              </a:lnSpc>
              <a:spcBef>
                <a:spcPts val="0"/>
              </a:spcBef>
              <a:buNone/>
              <a:defRPr baseline="0" cap="all" dirty="0" lang="en-US" sz="2000">
                <a:latin typeface="Gill Sans Nova"/>
              </a:defRPr>
            </a:lvl1pPr>
            <a:lvl2pPr algn="ctr" indent="0" lvl="1" marL="0">
              <a:lnSpc>
                <a:spcPct val="100000"/>
              </a:lnSpc>
              <a:spcBef>
                <a:spcPts val="0"/>
              </a:spcBef>
              <a:buNone/>
              <a:defRPr dirty="0" lang="en-US" sz="1800"/>
            </a:lvl2pPr>
          </a:lstStyle>
          <a:p>
            <a:pPr lvl="0"/>
            <a:r>
              <a:rPr dirty="0" lang="en-US"/>
              <a:t>Click to edit Master text styles</a:t>
            </a:r>
          </a:p>
          <a:p>
            <a:pPr lvl="1"/>
            <a:r>
              <a:rPr dirty="0" lang="en-US"/>
              <a:t>Second level</a:t>
            </a:r>
            <a:endParaRPr dirty="0" lang="en-US"/>
          </a:p>
        </p:txBody>
      </p:sp>
      <p:sp>
        <p:nvSpPr>
          <p:cNvPr id="11" name="Title 1">
            <a:extLst>
              <a:ext uri="{3DC18E16-48DD-4455-9F5F-C667F09E9B53}">
                <a16:creationId xmlns:a16="http://schemas.microsoft.com/office/drawing/2010/main" id="{BF25FD2A-F300-499F-861C-32589013DD75}"/>
              </a:ext>
            </a:extLst>
          </p:cNvPr>
          <p:cNvSpPr>
            <a:spLocks noGrp="true"/>
          </p:cNvSpPr>
          <p:nvPr>
            <p:ph idx="5" type="title"/>
          </p:nvPr>
        </p:nvSpPr>
        <p:spPr>
          <a:xfrm rot="0">
            <a:off x="576072" y="704088"/>
            <a:ext cx="10515600" cy="676656"/>
          </a:xfrm>
        </p:spPr>
        <p:txBody>
          <a:bodyPr rtlCol="0"/>
          <a:lstStyle>
            <a:lvl1pPr lvl="0">
              <a:defRPr dirty="0" lang="en-US" sz="4800"/>
            </a:lvl1pPr>
          </a:lstStyle>
          <a:p>
            <a:pPr/>
            <a:r>
              <a:rPr dirty="0" lang="en-US"/>
              <a:t>click to edit master title style</a:t>
            </a:r>
            <a:endParaRPr dirty="0" lang="en-US"/>
          </a:p>
        </p:txBody>
      </p:sp>
    </p:spTree>
    <p:extLst>
      <p:ext uri="{0C9AC672-8EA1-494D-82CE-274580B829AA}">
        <p14:creationId xmlns:p14="http://schemas.microsoft.com/office/powerpoint/2010/main" val="1703593363557"/>
      </p:ext>
    </p:extLst>
  </p:cSld>
  <p:clrMapOvr>
    <a:masterClrMapping/>
  </p:clrMapOvr>
</p:sldLayout>
</file>

<file path=ppt/slideLayouts/slideLayout12.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Comparison">
    <p:bg>
      <p:bgPr>
        <a:solidFill>
          <a:schemeClr val="accent6"/>
        </a:solidFill>
        <a:effectLst/>
      </p:bgPr>
    </p:bg>
    <p:spTree>
      <p:nvGrpSpPr>
        <p:cNvPr id="1" name=""/>
        <p:cNvGrpSpPr/>
        <p:nvPr/>
      </p:nvGrpSpPr>
      <p:grpSpPr>
        <a:xfrm>
          <a:off x="0" y="0"/>
          <a:ext cx="0" cy="0"/>
          <a:chOff x="0" y="0"/>
          <a:chExt cx="0" cy="0"/>
        </a:xfrm>
      </p:grpSpPr>
      <p:sp>
        <p:nvSpPr>
          <p:cNvPr id="2" name="Freeform: Shape 22">
            <a:extLst>
              <a:ext uri="{1B9A3E30-AF8C-471A-A733-04B8ACA9F892}">
                <a16:creationId xmlns:a16="http://schemas.microsoft.com/office/drawing/2010/main" id="{06D9B426-5B46-4E55-B8D7-B9E50592C887}"/>
              </a:ext>
            </a:extLst>
          </p:cNvPr>
          <p:cNvSpPr/>
          <p:nvPr userDrawn="1"/>
        </p:nvSpPr>
        <p:spPr>
          <a:xfrm rot="0">
            <a:off x="737754" y="1496371"/>
            <a:ext cx="11454248" cy="5361629"/>
          </a:xfrm>
          <a:custGeom>
            <a:avLst/>
            <a:gdLst/>
            <a:ahLst/>
            <a:cxnLst/>
            <a:rect b="b" l="0" r="r" t="0"/>
            <a:pathLst>
              <a:path h="5361629" w="11454247">
                <a:moveTo>
                  <a:pt x="6289582" y="282"/>
                </a:moveTo>
                <a:cubicBezTo>
                  <a:pt x="8465340" y="-14675"/>
                  <a:pt x="10006155" y="571178"/>
                  <a:pt x="10470807" y="759302"/>
                </a:cubicBezTo>
                <a:cubicBezTo>
                  <a:pt x="10778665" y="883899"/>
                  <a:pt x="11045023" y="1008258"/>
                  <a:pt x="11276049" y="1131122"/>
                </a:cubicBezTo>
                <a:lnTo>
                  <a:pt x="11454248" y="1230436"/>
                </a:lnTo>
                <a:lnTo>
                  <a:pt x="11454248"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1" y="7081"/>
                  <a:pt x="6289582" y="282"/>
                </a:cubicBezTo>
                <a:close/>
              </a:path>
            </a:pathLst>
          </a:custGeom>
          <a:solidFill>
            <a:schemeClr val="tx2">
              <a:alpha val="43000"/>
              <a:lumMod val="75000"/>
            </a:schemeClr>
          </a:solidFill>
          <a:ln cap="flat" w="4020">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3" name="Freeform: Shape 15">
            <a:extLst>
              <a:ext uri="{19A0A142-532E-44BF-BFF2-719ADB887644}">
                <a16:creationId xmlns:a16="http://schemas.microsoft.com/office/drawing/2010/main" id="{7EC03E5A-2A8F-43B2-935F-8B3C90E1B6B2}"/>
              </a:ext>
            </a:extLst>
          </p:cNvPr>
          <p:cNvSpPr/>
          <p:nvPr userDrawn="1"/>
        </p:nvSpPr>
        <p:spPr>
          <a:xfrm rot="0">
            <a:off x="0" y="0"/>
            <a:ext cx="8254792" cy="6858000"/>
          </a:xfrm>
          <a:custGeom>
            <a:avLst/>
            <a:gdLst/>
            <a:ahLst/>
            <a:cxnLst/>
            <a:rect b="b" l="0" r="r" t="0"/>
            <a:pathLst>
              <a:path h="6858000" w="8254793">
                <a:moveTo>
                  <a:pt x="0" y="0"/>
                </a:moveTo>
                <a:lnTo>
                  <a:pt x="6376520" y="0"/>
                </a:lnTo>
                <a:lnTo>
                  <a:pt x="6476044" y="189247"/>
                </a:lnTo>
                <a:cubicBezTo>
                  <a:pt x="7520840" y="2231293"/>
                  <a:pt x="8066946" y="4314695"/>
                  <a:pt x="8222356" y="6291376"/>
                </a:cubicBezTo>
                <a:lnTo>
                  <a:pt x="8254793" y="6858000"/>
                </a:lnTo>
                <a:lnTo>
                  <a:pt x="0" y="6858000"/>
                </a:lnTo>
                <a:close/>
              </a:path>
            </a:pathLst>
          </a:custGeom>
          <a:solidFill>
            <a:schemeClr val="tx2">
              <a:alpha val="63000"/>
            </a:schemeClr>
          </a:solidFill>
          <a:ln cap="flat" w="10170">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4" name="Content Placeholder 3">
            <a:extLst>
              <a:ext uri="{0B9FC0BE-953B-40DC-873E-94AF38DD9BE4}">
                <a16:creationId xmlns:a16="http://schemas.microsoft.com/office/drawing/2010/main" id="{7EC80863-CE6E-4332-AF86-B43B5FC2FA54}"/>
              </a:ext>
            </a:extLst>
          </p:cNvPr>
          <p:cNvSpPr>
            <a:spLocks noGrp="true"/>
          </p:cNvSpPr>
          <p:nvPr>
            <p:ph/>
          </p:nvPr>
        </p:nvSpPr>
        <p:spPr>
          <a:xfrm rot="0">
            <a:off x="576072" y="2350008"/>
            <a:ext cx="6464808" cy="1097280"/>
          </a:xfrm>
        </p:spPr>
        <p:txBody>
          <a:bodyPr rtlCol="0" vert="horz">
            <a:normAutofit/>
          </a:bodyPr>
          <a:lstStyle>
            <a:lvl1pPr indent="-283464" lvl="0" marL="283464">
              <a:lnSpc>
                <a:spcPct val="100000"/>
              </a:lnSpc>
              <a:spcBef>
                <a:spcPts val="0"/>
              </a:spcBef>
              <a:buFont typeface="Courier New"/>
              <a:buChar char="o"/>
              <a:defRPr dirty="0" lang="en-US" sz="1800">
                <a:solidFill>
                  <a:schemeClr val="accent1"/>
                </a:solidFill>
              </a:defRPr>
            </a:lvl1pPr>
            <a:lvl2pPr lvl="1">
              <a:lnSpc>
                <a:spcPct val="100000"/>
              </a:lnSpc>
              <a:spcBef>
                <a:spcPts val="0"/>
              </a:spcBef>
              <a:defRPr dirty="0" lang="en-US" sz="1600">
                <a:solidFill>
                  <a:schemeClr val="accent1"/>
                </a:solidFill>
              </a:defRPr>
            </a:lvl2pPr>
            <a:lvl3pPr lvl="2">
              <a:lnSpc>
                <a:spcPct val="100000"/>
              </a:lnSpc>
              <a:spcBef>
                <a:spcPts val="0"/>
              </a:spcBef>
              <a:defRPr dirty="0" lang="en-US" sz="1400">
                <a:solidFill>
                  <a:schemeClr val="accent1"/>
                </a:solidFill>
              </a:defRPr>
            </a:lvl3pPr>
            <a:lvl4pPr lvl="3">
              <a:lnSpc>
                <a:spcPct val="100000"/>
              </a:lnSpc>
              <a:spcBef>
                <a:spcPts val="0"/>
              </a:spcBef>
              <a:defRPr dirty="0" lang="en-US" sz="1200">
                <a:solidFill>
                  <a:schemeClr val="accent1"/>
                </a:solidFill>
              </a:defRPr>
            </a:lvl4pPr>
            <a:lvl5pPr lvl="4">
              <a:lnSpc>
                <a:spcPct val="100000"/>
              </a:lnSpc>
              <a:spcBef>
                <a:spcPts val="0"/>
              </a:spcBef>
              <a:defRPr dirty="0" lang="en-US" sz="1200">
                <a:solidFill>
                  <a:schemeClr val="accent1"/>
                </a:solidFill>
              </a:defRPr>
            </a:lvl5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5" name="Date Placeholder 6">
            <a:extLst>
              <a:ext uri="{8210374F-9DE9-4CD9-BE0E-A9C5675BF776}">
                <a16:creationId xmlns:a16="http://schemas.microsoft.com/office/drawing/2010/main" id="{E80E02AF-180C-4853-BA24-35FFEE1D5E9B}"/>
              </a:ext>
            </a:extLst>
          </p:cNvPr>
          <p:cNvSpPr>
            <a:spLocks noGrp="true"/>
          </p:cNvSpPr>
          <p:nvPr>
            <p:ph idx="1" sz="half" type="dt"/>
          </p:nvPr>
        </p:nvSpPr>
        <p:spPr/>
        <p:txBody>
          <a:bodyPr rtlCol="0"/>
          <a:lstStyle>
            <a:lvl1pPr lvl="0">
              <a:defRPr dirty="0" lang="en-US">
                <a:solidFill>
                  <a:schemeClr val="accent1"/>
                </a:solidFill>
              </a:defRPr>
            </a:lvl1pPr>
          </a:lstStyle>
          <a:p>
            <a:pPr/>
            <a:r>
              <a:rPr dirty="0" lang="en-US"/>
              <a:t>22/11/2023</a:t>
            </a:r>
            <a:endParaRPr dirty="0" lang="en-US"/>
          </a:p>
        </p:txBody>
      </p:sp>
      <p:sp>
        <p:nvSpPr>
          <p:cNvPr id="6" name="Footer Placeholder 7">
            <a:extLst>
              <a:ext uri="{9D9ADD2E-872D-4DA0-8915-99B14C35C15C}">
                <a16:creationId xmlns:a16="http://schemas.microsoft.com/office/drawing/2010/main" id="{AA4C7A40-A002-4D53-B547-1C131FFA33EB}"/>
              </a:ext>
            </a:extLst>
          </p:cNvPr>
          <p:cNvSpPr>
            <a:spLocks noGrp="true"/>
          </p:cNvSpPr>
          <p:nvPr>
            <p:ph idx="2" sz="quarter" type="ftr"/>
          </p:nvPr>
        </p:nvSpPr>
        <p:spPr/>
        <p:txBody>
          <a:bodyPr rtlCol="0"/>
          <a:lstStyle>
            <a:lvl1pPr lvl="0">
              <a:defRPr dirty="0" lang="en-US">
                <a:solidFill>
                  <a:schemeClr val="accent1"/>
                </a:solidFill>
              </a:defRPr>
            </a:lvl1pPr>
          </a:lstStyle>
          <a:p>
            <a:pPr/>
            <a:r>
              <a:rPr dirty="0" lang="en-US"/>
              <a:t>Rule 86B - Restriction in use of amount available in electronic credit ledger</a:t>
            </a:r>
            <a:endParaRPr dirty="0" lang="en-US"/>
          </a:p>
        </p:txBody>
      </p:sp>
      <p:sp>
        <p:nvSpPr>
          <p:cNvPr id="7" name="Slide Number Placeholder 8">
            <a:extLst>
              <a:ext uri="{9135F7B9-E176-4BEF-BBEE-7F4A5AD48783}">
                <a16:creationId xmlns:a16="http://schemas.microsoft.com/office/drawing/2010/main" id="{0242E1EB-0F79-41C6-9984-76735B3F48CF}"/>
              </a:ext>
            </a:extLst>
          </p:cNvPr>
          <p:cNvSpPr>
            <a:spLocks noGrp="true"/>
          </p:cNvSpPr>
          <p:nvPr>
            <p:ph idx="3" sz="quarter" type="sldNum"/>
          </p:nvPr>
        </p:nvSpPr>
        <p:spPr/>
        <p:txBody>
          <a:bodyPr rtlCol="0"/>
          <a:lstStyle>
            <a:lvl1pPr lvl="0">
              <a:defRPr dirty="0" lang="en-US">
                <a:solidFill>
                  <a:schemeClr val="accent1"/>
                </a:solidFill>
              </a:defRPr>
            </a:lvl1pPr>
          </a:lstStyle>
          <a:p>
            <a:pPr/>
            <a:fld id="{E5CB8F66-760D-41F0-BBA9-F178C99F9B1B}" type="slidenum"/>
            <a:endParaRPr dirty="0" lang="en-US"/>
          </a:p>
        </p:txBody>
      </p:sp>
      <p:sp>
        <p:nvSpPr>
          <p:cNvPr id="8" name="Freeform: Shape 29">
            <a:extLst>
              <a:ext uri="{C79C627C-C800-42F7-ADCA-3EB97016CC42}">
                <a16:creationId xmlns:a16="http://schemas.microsoft.com/office/drawing/2010/main" id="{9FF50C44-75DA-4EF5-B10F-E48DF5B8367F}"/>
              </a:ext>
            </a:extLst>
          </p:cNvPr>
          <p:cNvSpPr/>
          <p:nvPr userDrawn="1"/>
        </p:nvSpPr>
        <p:spPr>
          <a:xfrm rot="0">
            <a:off x="8419455" y="0"/>
            <a:ext cx="3772547" cy="6858000"/>
          </a:xfrm>
          <a:custGeom>
            <a:avLst/>
            <a:gdLst/>
            <a:ahLst/>
            <a:cxnLst/>
            <a:rect b="b" l="0" r="r" t="0"/>
            <a:pathLst>
              <a:path h="6858000" w="3772547">
                <a:moveTo>
                  <a:pt x="726013" y="6699184"/>
                </a:moveTo>
                <a:cubicBezTo>
                  <a:pt x="505094" y="6702482"/>
                  <a:pt x="252855" y="6758262"/>
                  <a:pt x="194178" y="6822271"/>
                </a:cubicBezTo>
                <a:cubicBezTo>
                  <a:pt x="340965" y="6831974"/>
                  <a:pt x="513890" y="6842751"/>
                  <a:pt x="646765" y="6837952"/>
                </a:cubicBezTo>
                <a:cubicBezTo>
                  <a:pt x="728437" y="6835054"/>
                  <a:pt x="763236" y="6793738"/>
                  <a:pt x="726013" y="6699184"/>
                </a:cubicBezTo>
                <a:close/>
                <a:moveTo>
                  <a:pt x="2688876" y="6144480"/>
                </a:moveTo>
                <a:cubicBezTo>
                  <a:pt x="2667939" y="6147456"/>
                  <a:pt x="2643536" y="6156136"/>
                  <a:pt x="2614489" y="6172462"/>
                </a:cubicBezTo>
                <a:cubicBezTo>
                  <a:pt x="2707881" y="6194254"/>
                  <a:pt x="2761756" y="6206533"/>
                  <a:pt x="2815497" y="6219317"/>
                </a:cubicBezTo>
                <a:cubicBezTo>
                  <a:pt x="2783299" y="6177962"/>
                  <a:pt x="2751687" y="6135552"/>
                  <a:pt x="2688876" y="6144480"/>
                </a:cubicBezTo>
                <a:close/>
                <a:moveTo>
                  <a:pt x="1441445" y="5828516"/>
                </a:moveTo>
                <a:cubicBezTo>
                  <a:pt x="1396390" y="6000688"/>
                  <a:pt x="1505235" y="6111739"/>
                  <a:pt x="1597267" y="6261383"/>
                </a:cubicBezTo>
                <a:cubicBezTo>
                  <a:pt x="1694641" y="6042892"/>
                  <a:pt x="1513131" y="5955470"/>
                  <a:pt x="1441445" y="5828516"/>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6"/>
                  <a:pt x="819070" y="5460266"/>
                </a:cubicBezTo>
                <a:cubicBezTo>
                  <a:pt x="848733" y="5385789"/>
                  <a:pt x="876015" y="5310136"/>
                  <a:pt x="910123" y="5219072"/>
                </a:cubicBezTo>
                <a:cubicBezTo>
                  <a:pt x="1044340" y="5323993"/>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9"/>
                  <a:pt x="1173864" y="5315600"/>
                </a:cubicBezTo>
                <a:cubicBezTo>
                  <a:pt x="1058405" y="5641838"/>
                  <a:pt x="952905" y="5938960"/>
                  <a:pt x="847270" y="6236586"/>
                </a:cubicBezTo>
                <a:cubicBezTo>
                  <a:pt x="860685" y="6242874"/>
                  <a:pt x="874102" y="6249162"/>
                  <a:pt x="887516" y="6255450"/>
                </a:cubicBezTo>
                <a:cubicBezTo>
                  <a:pt x="993445" y="6184170"/>
                  <a:pt x="1015272" y="6056414"/>
                  <a:pt x="1071336" y="5951840"/>
                </a:cubicBezTo>
                <a:cubicBezTo>
                  <a:pt x="1128443" y="5845388"/>
                  <a:pt x="1130357" y="5699368"/>
                  <a:pt x="1316332" y="5639299"/>
                </a:cubicBezTo>
                <a:cubicBezTo>
                  <a:pt x="1239300" y="5812061"/>
                  <a:pt x="1176658" y="5955278"/>
                  <a:pt x="1111498" y="6097820"/>
                </a:cubicBezTo>
                <a:cubicBezTo>
                  <a:pt x="1050408" y="6231218"/>
                  <a:pt x="961076" y="6353275"/>
                  <a:pt x="920399" y="6543321"/>
                </a:cubicBezTo>
                <a:cubicBezTo>
                  <a:pt x="1076435" y="6421896"/>
                  <a:pt x="1119853" y="6241744"/>
                  <a:pt x="1314769" y="6236867"/>
                </a:cubicBezTo>
                <a:cubicBezTo>
                  <a:pt x="1181027" y="6415982"/>
                  <a:pt x="1046781" y="6594962"/>
                  <a:pt x="913038" y="6774078"/>
                </a:cubicBezTo>
                <a:cubicBezTo>
                  <a:pt x="924334" y="6786264"/>
                  <a:pt x="935765" y="6797946"/>
                  <a:pt x="947061" y="6810132"/>
                </a:cubicBezTo>
                <a:cubicBezTo>
                  <a:pt x="1122666" y="6788766"/>
                  <a:pt x="1173692" y="6546006"/>
                  <a:pt x="1390926" y="6536334"/>
                </a:cubicBezTo>
                <a:cubicBezTo>
                  <a:pt x="1309143" y="6641289"/>
                  <a:pt x="1209026" y="6724094"/>
                  <a:pt x="1123175" y="6814290"/>
                </a:cubicBezTo>
                <a:lnTo>
                  <a:pt x="1084679" y="6858000"/>
                </a:lnTo>
                <a:lnTo>
                  <a:pt x="104784" y="6858000"/>
                </a:lnTo>
                <a:lnTo>
                  <a:pt x="65939" y="6835675"/>
                </a:lnTo>
                <a:cubicBezTo>
                  <a:pt x="44059" y="6818587"/>
                  <a:pt x="25229" y="6798415"/>
                  <a:pt x="10114" y="6774568"/>
                </a:cubicBezTo>
                <a:cubicBezTo>
                  <a:pt x="221167" y="6665192"/>
                  <a:pt x="457501" y="6646631"/>
                  <a:pt x="681555" y="6591378"/>
                </a:cubicBezTo>
                <a:cubicBezTo>
                  <a:pt x="681031" y="6577232"/>
                  <a:pt x="680876" y="6563721"/>
                  <a:pt x="680218" y="6550077"/>
                </a:cubicBezTo>
                <a:cubicBezTo>
                  <a:pt x="569008" y="6528358"/>
                  <a:pt x="454602" y="6516560"/>
                  <a:pt x="347901" y="6482044"/>
                </a:cubicBezTo>
                <a:cubicBezTo>
                  <a:pt x="244587" y="6448973"/>
                  <a:pt x="119191" y="6528506"/>
                  <a:pt x="0" y="6393672"/>
                </a:cubicBezTo>
                <a:cubicBezTo>
                  <a:pt x="142543" y="6384997"/>
                  <a:pt x="253209" y="6378554"/>
                  <a:pt x="388033" y="6370507"/>
                </a:cubicBezTo>
                <a:cubicBezTo>
                  <a:pt x="315593" y="6296684"/>
                  <a:pt x="230692" y="6273396"/>
                  <a:pt x="156945" y="6232625"/>
                </a:cubicBezTo>
                <a:cubicBezTo>
                  <a:pt x="90712" y="6196023"/>
                  <a:pt x="-7558" y="6186392"/>
                  <a:pt x="5193" y="6042198"/>
                </a:cubicBezTo>
                <a:cubicBezTo>
                  <a:pt x="237445" y="6155607"/>
                  <a:pt x="452022" y="6260511"/>
                  <a:pt x="688533" y="6376142"/>
                </a:cubicBezTo>
                <a:cubicBezTo>
                  <a:pt x="685932" y="6250998"/>
                  <a:pt x="598911" y="6233607"/>
                  <a:pt x="542200" y="6201712"/>
                </a:cubicBezTo>
                <a:cubicBezTo>
                  <a:pt x="345413" y="6090800"/>
                  <a:pt x="193658" y="5938622"/>
                  <a:pt x="90835" y="5738678"/>
                </a:cubicBezTo>
                <a:cubicBezTo>
                  <a:pt x="74927" y="5707478"/>
                  <a:pt x="69457" y="5671534"/>
                  <a:pt x="57248" y="5630552"/>
                </a:cubicBezTo>
                <a:cubicBezTo>
                  <a:pt x="160757" y="5598488"/>
                  <a:pt x="181794" y="5670928"/>
                  <a:pt x="208489" y="5722256"/>
                </a:cubicBezTo>
                <a:cubicBezTo>
                  <a:pt x="281840" y="5863123"/>
                  <a:pt x="385115" y="5974836"/>
                  <a:pt x="515823" y="6062655"/>
                </a:cubicBezTo>
                <a:cubicBezTo>
                  <a:pt x="535439" y="6075994"/>
                  <a:pt x="557778" y="6085212"/>
                  <a:pt x="613381" y="6115194"/>
                </a:cubicBezTo>
                <a:cubicBezTo>
                  <a:pt x="585121" y="6051594"/>
                  <a:pt x="577371" y="6016115"/>
                  <a:pt x="557060" y="5991280"/>
                </a:cubicBezTo>
                <a:cubicBezTo>
                  <a:pt x="438784" y="5846994"/>
                  <a:pt x="316547" y="5705417"/>
                  <a:pt x="197498" y="5562003"/>
                </a:cubicBezTo>
                <a:cubicBezTo>
                  <a:pt x="171355" y="5530756"/>
                  <a:pt x="151492" y="5494187"/>
                  <a:pt x="119794" y="5447443"/>
                </a:cubicBezTo>
                <a:cubicBezTo>
                  <a:pt x="257938" y="5406883"/>
                  <a:pt x="290087" y="5510313"/>
                  <a:pt x="346001" y="5567315"/>
                </a:cubicBezTo>
                <a:cubicBezTo>
                  <a:pt x="404162" y="5625998"/>
                  <a:pt x="455000" y="5691875"/>
                  <a:pt x="530348" y="5742774"/>
                </a:cubicBezTo>
                <a:cubicBezTo>
                  <a:pt x="464313" y="5564540"/>
                  <a:pt x="398278" y="5386303"/>
                  <a:pt x="332108" y="5208571"/>
                </a:cubicBezTo>
                <a:cubicBezTo>
                  <a:pt x="405482" y="5180285"/>
                  <a:pt x="412456" y="5186465"/>
                  <a:pt x="549238" y="5418673"/>
                </a:cubicBezTo>
                <a:cubicBezTo>
                  <a:pt x="554347" y="5300983"/>
                  <a:pt x="558902" y="5201462"/>
                  <a:pt x="564047" y="5081627"/>
                </a:cubicBezTo>
                <a:close/>
                <a:moveTo>
                  <a:pt x="3484566" y="5050701"/>
                </a:moveTo>
                <a:cubicBezTo>
                  <a:pt x="3453884" y="5102817"/>
                  <a:pt x="3430863" y="5142441"/>
                  <a:pt x="3408344" y="5182199"/>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3"/>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6"/>
                </a:cubicBezTo>
                <a:cubicBezTo>
                  <a:pt x="2321022" y="4270777"/>
                  <a:pt x="2284293" y="4329354"/>
                  <a:pt x="2240762" y="4379105"/>
                </a:cubicBezTo>
                <a:cubicBezTo>
                  <a:pt x="2250081" y="4388605"/>
                  <a:pt x="2259535" y="4397603"/>
                  <a:pt x="2268988" y="4406601"/>
                </a:cubicBezTo>
                <a:cubicBezTo>
                  <a:pt x="2340570" y="4356825"/>
                  <a:pt x="2410813" y="4303995"/>
                  <a:pt x="2485245" y="4257675"/>
                </a:cubicBezTo>
                <a:cubicBezTo>
                  <a:pt x="2552659" y="4215402"/>
                  <a:pt x="2624630" y="4180275"/>
                  <a:pt x="2708599" y="4160754"/>
                </a:cubicBezTo>
                <a:cubicBezTo>
                  <a:pt x="2530781" y="4361460"/>
                  <a:pt x="2251317" y="4466513"/>
                  <a:pt x="2154688" y="4784868"/>
                </a:cubicBezTo>
                <a:cubicBezTo>
                  <a:pt x="2340793" y="4694127"/>
                  <a:pt x="2463718" y="4565447"/>
                  <a:pt x="2645822" y="4556058"/>
                </a:cubicBezTo>
                <a:cubicBezTo>
                  <a:pt x="2506675" y="4664769"/>
                  <a:pt x="2369003" y="4776029"/>
                  <a:pt x="2227510" y="4881419"/>
                </a:cubicBezTo>
                <a:cubicBezTo>
                  <a:pt x="2096762" y="4978912"/>
                  <a:pt x="2057316" y="5110026"/>
                  <a:pt x="2057993" y="5282600"/>
                </a:cubicBezTo>
                <a:cubicBezTo>
                  <a:pt x="2306451" y="5180553"/>
                  <a:pt x="2467141" y="4961249"/>
                  <a:pt x="2728941" y="4908031"/>
                </a:cubicBezTo>
                <a:cubicBezTo>
                  <a:pt x="2602552" y="5009385"/>
                  <a:pt x="2474788" y="5109832"/>
                  <a:pt x="2349504" y="5213099"/>
                </a:cubicBezTo>
                <a:cubicBezTo>
                  <a:pt x="2245241" y="5298296"/>
                  <a:pt x="2144933" y="5388859"/>
                  <a:pt x="2039798" y="5473284"/>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2"/>
                </a:cubicBezTo>
                <a:cubicBezTo>
                  <a:pt x="2355666" y="5946879"/>
                  <a:pt x="2494801" y="5671160"/>
                  <a:pt x="2630547" y="5393994"/>
                </a:cubicBezTo>
                <a:cubicBezTo>
                  <a:pt x="2641001" y="5373092"/>
                  <a:pt x="2661987" y="5357166"/>
                  <a:pt x="2693638" y="5345714"/>
                </a:cubicBezTo>
                <a:cubicBezTo>
                  <a:pt x="2643215" y="5590253"/>
                  <a:pt x="2491965" y="5796462"/>
                  <a:pt x="2415454" y="6059870"/>
                </a:cubicBezTo>
                <a:cubicBezTo>
                  <a:pt x="2544385" y="6003372"/>
                  <a:pt x="2615126" y="5920508"/>
                  <a:pt x="2673329" y="5824050"/>
                </a:cubicBezTo>
                <a:cubicBezTo>
                  <a:pt x="2862763" y="5509551"/>
                  <a:pt x="3050184" y="5194513"/>
                  <a:pt x="3239985" y="4880653"/>
                </a:cubicBezTo>
                <a:cubicBezTo>
                  <a:pt x="3280782" y="4812930"/>
                  <a:pt x="3329595" y="4749512"/>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2"/>
                  <a:pt x="3431284" y="4941609"/>
                  <a:pt x="3548793" y="4720433"/>
                </a:cubicBezTo>
                <a:cubicBezTo>
                  <a:pt x="3595750" y="4631734"/>
                  <a:pt x="3608264" y="4524648"/>
                  <a:pt x="3643719" y="4428559"/>
                </a:cubicBezTo>
                <a:cubicBezTo>
                  <a:pt x="3656031" y="4394684"/>
                  <a:pt x="3690681" y="4370030"/>
                  <a:pt x="3748137" y="4356872"/>
                </a:cubicBezTo>
                <a:cubicBezTo>
                  <a:pt x="3748687" y="4415202"/>
                  <a:pt x="3748868" y="4472894"/>
                  <a:pt x="3749459" y="4559249"/>
                </a:cubicBezTo>
                <a:lnTo>
                  <a:pt x="3772547" y="4522718"/>
                </a:lnTo>
                <a:lnTo>
                  <a:pt x="3772547" y="5175880"/>
                </a:lnTo>
                <a:lnTo>
                  <a:pt x="3746445" y="5187135"/>
                </a:lnTo>
                <a:cubicBezTo>
                  <a:pt x="3713230" y="5207192"/>
                  <a:pt x="3683062" y="5237761"/>
                  <a:pt x="3654602" y="5281584"/>
                </a:cubicBezTo>
                <a:lnTo>
                  <a:pt x="3772547" y="5292973"/>
                </a:lnTo>
                <a:lnTo>
                  <a:pt x="3772547" y="5392015"/>
                </a:lnTo>
                <a:lnTo>
                  <a:pt x="3592335" y="5399303"/>
                </a:lnTo>
                <a:cubicBezTo>
                  <a:pt x="3532793" y="5405715"/>
                  <a:pt x="3474367" y="5418343"/>
                  <a:pt x="3418032" y="5443923"/>
                </a:cubicBezTo>
                <a:cubicBezTo>
                  <a:pt x="3418153" y="5459576"/>
                  <a:pt x="3417769" y="5475098"/>
                  <a:pt x="3417889" y="5490752"/>
                </a:cubicBezTo>
                <a:lnTo>
                  <a:pt x="3772547" y="5529147"/>
                </a:lnTo>
                <a:lnTo>
                  <a:pt x="3772547" y="5605382"/>
                </a:lnTo>
                <a:lnTo>
                  <a:pt x="3629414" y="5612078"/>
                </a:lnTo>
                <a:cubicBezTo>
                  <a:pt x="3500059" y="5610280"/>
                  <a:pt x="3364992" y="5598600"/>
                  <a:pt x="3219677" y="5610572"/>
                </a:cubicBezTo>
                <a:cubicBezTo>
                  <a:pt x="3426489" y="5696156"/>
                  <a:pt x="3594392" y="5765928"/>
                  <a:pt x="3762799" y="5835833"/>
                </a:cubicBezTo>
                <a:cubicBezTo>
                  <a:pt x="3501949" y="5877456"/>
                  <a:pt x="3285910" y="5685426"/>
                  <a:pt x="3030643" y="5748475"/>
                </a:cubicBezTo>
                <a:cubicBezTo>
                  <a:pt x="3017454" y="5751406"/>
                  <a:pt x="3009813" y="5777912"/>
                  <a:pt x="2992944" y="5804637"/>
                </a:cubicBezTo>
                <a:cubicBezTo>
                  <a:pt x="3141723" y="5945784"/>
                  <a:pt x="3334270" y="6000070"/>
                  <a:pt x="3519784" y="6074558"/>
                </a:cubicBezTo>
                <a:cubicBezTo>
                  <a:pt x="3391163" y="6158076"/>
                  <a:pt x="3303953" y="6091072"/>
                  <a:pt x="2885684" y="5903036"/>
                </a:cubicBezTo>
                <a:cubicBezTo>
                  <a:pt x="2854413" y="5937218"/>
                  <a:pt x="2818777" y="5975616"/>
                  <a:pt x="2775550" y="6022215"/>
                </a:cubicBezTo>
                <a:cubicBezTo>
                  <a:pt x="2977638" y="6171718"/>
                  <a:pt x="3195010" y="6229963"/>
                  <a:pt x="3423078" y="6260366"/>
                </a:cubicBezTo>
                <a:cubicBezTo>
                  <a:pt x="3421992" y="6272466"/>
                  <a:pt x="3421276" y="6285203"/>
                  <a:pt x="3420560" y="6297942"/>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40"/>
                  <a:pt x="2977049" y="6443618"/>
                  <a:pt x="3238170" y="6507658"/>
                </a:cubicBezTo>
                <a:cubicBezTo>
                  <a:pt x="3183222" y="6529569"/>
                  <a:pt x="3153136" y="6553292"/>
                  <a:pt x="3127035" y="6550069"/>
                </a:cubicBezTo>
                <a:cubicBezTo>
                  <a:pt x="2999816" y="6533760"/>
                  <a:pt x="2873206" y="6511147"/>
                  <a:pt x="2746596" y="6488536"/>
                </a:cubicBezTo>
                <a:cubicBezTo>
                  <a:pt x="2638640" y="6468768"/>
                  <a:pt x="2532065" y="6441826"/>
                  <a:pt x="2424002" y="6428494"/>
                </a:cubicBezTo>
                <a:cubicBezTo>
                  <a:pt x="2392231" y="6424292"/>
                  <a:pt x="2355830" y="6455481"/>
                  <a:pt x="2280606" y="6488659"/>
                </a:cubicBezTo>
                <a:cubicBezTo>
                  <a:pt x="2560458" y="6543172"/>
                  <a:pt x="2789553" y="6587859"/>
                  <a:pt x="3060078" y="6640952"/>
                </a:cubicBezTo>
                <a:cubicBezTo>
                  <a:pt x="2935873" y="6701948"/>
                  <a:pt x="2848456" y="6677985"/>
                  <a:pt x="2763439" y="6669212"/>
                </a:cubicBezTo>
                <a:cubicBezTo>
                  <a:pt x="2603372" y="6652720"/>
                  <a:pt x="2443743" y="6632574"/>
                  <a:pt x="2284249" y="6611926"/>
                </a:cubicBezTo>
                <a:cubicBezTo>
                  <a:pt x="2189304" y="6599953"/>
                  <a:pt x="2123576" y="6631904"/>
                  <a:pt x="2088752" y="6735706"/>
                </a:cubicBezTo>
                <a:cubicBezTo>
                  <a:pt x="2299284" y="6825518"/>
                  <a:pt x="2527511" y="6792934"/>
                  <a:pt x="2744260" y="6835388"/>
                </a:cubicBezTo>
                <a:lnTo>
                  <a:pt x="2666732" y="6858000"/>
                </a:lnTo>
                <a:lnTo>
                  <a:pt x="1726042" y="6858000"/>
                </a:lnTo>
                <a:lnTo>
                  <a:pt x="1735077" y="6850032"/>
                </a:lnTo>
                <a:cubicBezTo>
                  <a:pt x="1786208" y="6800095"/>
                  <a:pt x="1824155" y="6748041"/>
                  <a:pt x="1834534" y="6682133"/>
                </a:cubicBezTo>
                <a:cubicBezTo>
                  <a:pt x="1862857" y="6497936"/>
                  <a:pt x="1943665" y="6341272"/>
                  <a:pt x="2017500" y="6178426"/>
                </a:cubicBezTo>
                <a:cubicBezTo>
                  <a:pt x="2093823" y="6010323"/>
                  <a:pt x="2175546" y="5844205"/>
                  <a:pt x="2254753" y="5677413"/>
                </a:cubicBezTo>
                <a:cubicBezTo>
                  <a:pt x="2049293" y="5761891"/>
                  <a:pt x="1922298" y="5937965"/>
                  <a:pt x="1840100" y="6109882"/>
                </a:cubicBezTo>
                <a:cubicBezTo>
                  <a:pt x="1743808" y="6310749"/>
                  <a:pt x="1687849" y="6530910"/>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9"/>
                  <a:pt x="1373642" y="6107724"/>
                </a:cubicBezTo>
                <a:cubicBezTo>
                  <a:pt x="1320134" y="5989412"/>
                  <a:pt x="1228242" y="5869436"/>
                  <a:pt x="1377198" y="5748269"/>
                </a:cubicBezTo>
                <a:cubicBezTo>
                  <a:pt x="1397815" y="5731705"/>
                  <a:pt x="1389207" y="5679297"/>
                  <a:pt x="1395219" y="5636734"/>
                </a:cubicBezTo>
                <a:cubicBezTo>
                  <a:pt x="1590850" y="5657367"/>
                  <a:pt x="1572738" y="5865850"/>
                  <a:pt x="1703951" y="5953804"/>
                </a:cubicBezTo>
                <a:cubicBezTo>
                  <a:pt x="1731218" y="5894308"/>
                  <a:pt x="1756770" y="5839200"/>
                  <a:pt x="1783768" y="5780710"/>
                </a:cubicBezTo>
                <a:cubicBezTo>
                  <a:pt x="1688991" y="5659422"/>
                  <a:pt x="1598673" y="5543639"/>
                  <a:pt x="1498333" y="5414933"/>
                </a:cubicBezTo>
                <a:cubicBezTo>
                  <a:pt x="1550887" y="5369755"/>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1"/>
                  <a:pt x="1466663" y="4870952"/>
                  <a:pt x="1440197" y="4790595"/>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4"/>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4"/>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cap="flat" w="52060">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9" name="Text Placeholder 2">
            <a:extLst>
              <a:ext uri="{4A1306E5-92A7-43C0-AEC5-E53507789897}">
                <a16:creationId xmlns:a16="http://schemas.microsoft.com/office/drawing/2010/main" id="{847E43B6-906B-438F-BA6B-3CA3CD894B86}"/>
              </a:ext>
            </a:extLst>
          </p:cNvPr>
          <p:cNvSpPr>
            <a:spLocks noGrp="true"/>
          </p:cNvSpPr>
          <p:nvPr>
            <p:ph idx="4" type="body"/>
          </p:nvPr>
        </p:nvSpPr>
        <p:spPr>
          <a:xfrm rot="0">
            <a:off x="576072" y="1911095"/>
            <a:ext cx="6464808" cy="402336"/>
          </a:xfrm>
        </p:spPr>
        <p:txBody>
          <a:bodyPr anchor="b" rtlCol="0" vert="horz">
            <a:normAutofit/>
          </a:bodyPr>
          <a:lstStyle>
            <a:lvl1pPr indent="0" lvl="0" marL="0">
              <a:buNone/>
              <a:defRPr b="0" baseline="0" cap="all" dirty="0" lang="en-US" sz="2000">
                <a:solidFill>
                  <a:schemeClr val="accent1"/>
                </a:solidFill>
                <a:latin typeface="Gill Sans Nova"/>
              </a:defRPr>
            </a:lvl1pPr>
            <a:lvl2pPr indent="0" lvl="1" marL="457200">
              <a:buNone/>
              <a:defRPr b="1" dirty="0" lang="en-US" sz="2000">
                <a:latin typeface="+mn-lt"/>
              </a:defRPr>
            </a:lvl2pPr>
            <a:lvl3pPr indent="0" lvl="2" marL="914400">
              <a:buNone/>
              <a:defRPr b="1" dirty="0" lang="en-US" sz="1800">
                <a:latin typeface="+mn-lt"/>
              </a:defRPr>
            </a:lvl3pPr>
            <a:lvl4pPr indent="0" lvl="3" marL="1371600">
              <a:buNone/>
              <a:defRPr b="1" dirty="0" lang="en-US" sz="1600">
                <a:latin typeface="+mn-lt"/>
              </a:defRPr>
            </a:lvl4pPr>
            <a:lvl5pPr indent="0" lvl="4" marL="1828800">
              <a:buNone/>
              <a:defRPr b="1" dirty="0" lang="en-US" sz="1600">
                <a:latin typeface="+mn-lt"/>
              </a:defRPr>
            </a:lvl5pPr>
            <a:lvl6pPr indent="0" lvl="5" marL="2286000">
              <a:buNone/>
              <a:defRPr b="1" dirty="0" lang="en-US" sz="1600">
                <a:latin typeface="+mn-lt"/>
              </a:defRPr>
            </a:lvl6pPr>
            <a:lvl7pPr indent="0" lvl="6" marL="2743200">
              <a:buNone/>
              <a:defRPr b="1" dirty="0" lang="en-US" sz="1600">
                <a:latin typeface="+mn-lt"/>
              </a:defRPr>
            </a:lvl7pPr>
            <a:lvl8pPr indent="0" lvl="7" marL="3200400">
              <a:buNone/>
              <a:defRPr b="1" dirty="0" lang="en-US" sz="1600">
                <a:latin typeface="+mn-lt"/>
              </a:defRPr>
            </a:lvl8pPr>
            <a:lvl9pPr indent="0" lvl="8" marL="3657600">
              <a:buNone/>
              <a:defRPr b="1" dirty="0" lang="en-US" sz="1600">
                <a:latin typeface="+mn-lt"/>
              </a:defRPr>
            </a:lvl9pPr>
          </a:lstStyle>
          <a:p>
            <a:pPr lvl="0"/>
            <a:r>
              <a:rPr dirty="0" lang="en-US"/>
              <a:t>Click to edit Master text styles</a:t>
            </a:r>
            <a:endParaRPr dirty="0" lang="en-US"/>
          </a:p>
        </p:txBody>
      </p:sp>
      <p:sp>
        <p:nvSpPr>
          <p:cNvPr id="10" name="Text Placeholder 4">
            <a:extLst>
              <a:ext uri="{6BBB19EB-5872-42F2-98AF-04F9134855EF}">
                <a16:creationId xmlns:a16="http://schemas.microsoft.com/office/drawing/2010/main" id="{F9B4B073-B243-48C6-8BBB-2B9C20E9A895}"/>
              </a:ext>
            </a:extLst>
          </p:cNvPr>
          <p:cNvSpPr>
            <a:spLocks noGrp="true"/>
          </p:cNvSpPr>
          <p:nvPr>
            <p:ph idx="5" type="body"/>
          </p:nvPr>
        </p:nvSpPr>
        <p:spPr>
          <a:xfrm rot="0">
            <a:off x="576072" y="3557016"/>
            <a:ext cx="6464808" cy="402336"/>
          </a:xfrm>
        </p:spPr>
        <p:txBody>
          <a:bodyPr anchor="b" rtlCol="0" vert="horz">
            <a:normAutofit/>
          </a:bodyPr>
          <a:lstStyle>
            <a:lvl1pPr indent="0" lvl="0" marL="0">
              <a:buNone/>
              <a:defRPr b="0" baseline="0" cap="all" dirty="0" lang="en-US" sz="2000">
                <a:solidFill>
                  <a:schemeClr val="accent1"/>
                </a:solidFill>
                <a:latin typeface="Gill Sans Nova"/>
              </a:defRPr>
            </a:lvl1pPr>
            <a:lvl2pPr indent="0" lvl="1" marL="457200">
              <a:buNone/>
              <a:defRPr b="1" dirty="0" lang="en-US" sz="2000">
                <a:latin typeface="+mn-lt"/>
              </a:defRPr>
            </a:lvl2pPr>
            <a:lvl3pPr indent="0" lvl="2" marL="914400">
              <a:buNone/>
              <a:defRPr b="1" dirty="0" lang="en-US" sz="1800">
                <a:latin typeface="+mn-lt"/>
              </a:defRPr>
            </a:lvl3pPr>
            <a:lvl4pPr indent="0" lvl="3" marL="1371600">
              <a:buNone/>
              <a:defRPr b="1" dirty="0" lang="en-US" sz="1600">
                <a:latin typeface="+mn-lt"/>
              </a:defRPr>
            </a:lvl4pPr>
            <a:lvl5pPr indent="0" lvl="4" marL="1828800">
              <a:buNone/>
              <a:defRPr b="1" dirty="0" lang="en-US" sz="1600">
                <a:latin typeface="+mn-lt"/>
              </a:defRPr>
            </a:lvl5pPr>
            <a:lvl6pPr indent="0" lvl="5" marL="2286000">
              <a:buNone/>
              <a:defRPr b="1" dirty="0" lang="en-US" sz="1600">
                <a:latin typeface="+mn-lt"/>
              </a:defRPr>
            </a:lvl6pPr>
            <a:lvl7pPr indent="0" lvl="6" marL="2743200">
              <a:buNone/>
              <a:defRPr b="1" dirty="0" lang="en-US" sz="1600">
                <a:latin typeface="+mn-lt"/>
              </a:defRPr>
            </a:lvl7pPr>
            <a:lvl8pPr indent="0" lvl="7" marL="3200400">
              <a:buNone/>
              <a:defRPr b="1" dirty="0" lang="en-US" sz="1600">
                <a:latin typeface="+mn-lt"/>
              </a:defRPr>
            </a:lvl8pPr>
            <a:lvl9pPr indent="0" lvl="8" marL="3657600">
              <a:buNone/>
              <a:defRPr b="1" dirty="0" lang="en-US" sz="1600">
                <a:latin typeface="+mn-lt"/>
              </a:defRPr>
            </a:lvl9pPr>
          </a:lstStyle>
          <a:p>
            <a:pPr lvl="0"/>
            <a:r>
              <a:rPr dirty="0" lang="en-US"/>
              <a:t>Click to edit Master text styles</a:t>
            </a:r>
            <a:endParaRPr dirty="0" lang="en-US"/>
          </a:p>
        </p:txBody>
      </p:sp>
      <p:sp>
        <p:nvSpPr>
          <p:cNvPr id="11" name="Content Placeholder 5">
            <a:extLst>
              <a:ext uri="{8D2EDC0F-2EDE-4E85-A749-DFAB49181C2C}">
                <a16:creationId xmlns:a16="http://schemas.microsoft.com/office/drawing/2010/main" id="{0D9FDF2A-44A9-45EC-9897-810D5377AF7F}"/>
              </a:ext>
            </a:extLst>
          </p:cNvPr>
          <p:cNvSpPr>
            <a:spLocks noGrp="true"/>
          </p:cNvSpPr>
          <p:nvPr>
            <p:ph idx="6"/>
          </p:nvPr>
        </p:nvSpPr>
        <p:spPr>
          <a:xfrm rot="0">
            <a:off x="576072" y="3995928"/>
            <a:ext cx="6464808" cy="1097280"/>
          </a:xfrm>
        </p:spPr>
        <p:txBody>
          <a:bodyPr rtlCol="0" vert="horz">
            <a:normAutofit/>
          </a:bodyPr>
          <a:lstStyle>
            <a:lvl1pPr indent="-283464" lvl="0" marL="283464">
              <a:lnSpc>
                <a:spcPct val="100000"/>
              </a:lnSpc>
              <a:spcBef>
                <a:spcPts val="0"/>
              </a:spcBef>
              <a:buFont typeface="Courier New"/>
              <a:buChar char="o"/>
              <a:defRPr dirty="0" lang="en-US" sz="1800">
                <a:solidFill>
                  <a:schemeClr val="accent1"/>
                </a:solidFill>
              </a:defRPr>
            </a:lvl1pPr>
            <a:lvl2pPr lvl="1">
              <a:lnSpc>
                <a:spcPct val="100000"/>
              </a:lnSpc>
              <a:spcBef>
                <a:spcPts val="0"/>
              </a:spcBef>
              <a:defRPr dirty="0" lang="en-US" sz="1600">
                <a:solidFill>
                  <a:schemeClr val="accent1"/>
                </a:solidFill>
              </a:defRPr>
            </a:lvl2pPr>
            <a:lvl3pPr lvl="2">
              <a:lnSpc>
                <a:spcPct val="100000"/>
              </a:lnSpc>
              <a:spcBef>
                <a:spcPts val="0"/>
              </a:spcBef>
              <a:defRPr dirty="0" lang="en-US" sz="1400">
                <a:solidFill>
                  <a:schemeClr val="accent1"/>
                </a:solidFill>
              </a:defRPr>
            </a:lvl3pPr>
            <a:lvl4pPr lvl="3">
              <a:lnSpc>
                <a:spcPct val="100000"/>
              </a:lnSpc>
              <a:spcBef>
                <a:spcPts val="0"/>
              </a:spcBef>
              <a:defRPr dirty="0" lang="en-US" sz="1200">
                <a:solidFill>
                  <a:schemeClr val="accent1"/>
                </a:solidFill>
              </a:defRPr>
            </a:lvl4pPr>
            <a:lvl5pPr lvl="4">
              <a:lnSpc>
                <a:spcPct val="100000"/>
              </a:lnSpc>
              <a:spcBef>
                <a:spcPts val="0"/>
              </a:spcBef>
              <a:defRPr dirty="0" lang="en-US" sz="1200">
                <a:solidFill>
                  <a:schemeClr val="accent1"/>
                </a:solidFill>
              </a:defRPr>
            </a:lvl5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12" name="Title 1">
            <a:extLst>
              <a:ext uri="{B4711329-D961-442D-8DDD-9FDB0702CD6A}">
                <a16:creationId xmlns:a16="http://schemas.microsoft.com/office/drawing/2010/main" id="{49B44B4A-836E-4B2D-99DF-DB034F743EAB}"/>
              </a:ext>
            </a:extLst>
          </p:cNvPr>
          <p:cNvSpPr>
            <a:spLocks noGrp="true"/>
          </p:cNvSpPr>
          <p:nvPr>
            <p:ph idx="7" type="title"/>
          </p:nvPr>
        </p:nvSpPr>
        <p:spPr>
          <a:xfrm rot="0">
            <a:off x="576072" y="704088"/>
            <a:ext cx="10515600" cy="676656"/>
          </a:xfrm>
        </p:spPr>
        <p:txBody>
          <a:bodyPr rtlCol="0"/>
          <a:lstStyle>
            <a:lvl1pPr lvl="0">
              <a:defRPr dirty="0" lang="en-US" sz="4800">
                <a:solidFill>
                  <a:schemeClr val="accent1"/>
                </a:solidFill>
              </a:defRPr>
            </a:lvl1pPr>
          </a:lstStyle>
          <a:p>
            <a:pPr/>
            <a:r>
              <a:rPr dirty="0" lang="en-US"/>
              <a:t>click to edit master title style</a:t>
            </a:r>
            <a:endParaRPr dirty="0" lang="en-US"/>
          </a:p>
        </p:txBody>
      </p:sp>
      <p:cxnSp>
        <p:nvCxnSpPr>
          <p:cNvPr id="13" name="Straight Connector 9">
            <a:extLst>
              <a:ext uri="{6EDDD7E2-24D9-490F-A798-836D0806954F}">
                <a16:creationId xmlns:a16="http://schemas.microsoft.com/office/drawing/2010/main" id="{8C4047DA-24D7-4F9F-9B22-717DADD3890D}"/>
              </a:ext>
            </a:extLst>
          </p:cNvPr>
          <p:cNvCxnSpPr/>
          <p:nvPr/>
        </p:nvCxnSpPr>
        <p:spPr>
          <a:xfrm rot="0">
            <a:off x="0" y="6324600"/>
            <a:ext cx="12192000" cy="0"/>
          </a:xfrm>
          <a:prstGeom prst="line">
            <a:avLst/>
          </a:prstGeom>
          <a:ln w="15875">
            <a:solidFill>
              <a:schemeClr val="accent1"/>
            </a:solidFill>
          </a:ln>
        </p:spPr>
        <p:style>
          <a:lnRef idx="1">
            <a:schemeClr val="dk1"/>
          </a:lnRef>
          <a:fillRef idx="0">
            <a:schemeClr val="dk1"/>
          </a:fillRef>
          <a:effectRef idx="0">
            <a:schemeClr val="accent1"/>
          </a:effectRef>
          <a:fontRef idx="minor">
            <a:schemeClr val="tx1"/>
          </a:fontRef>
        </p:style>
      </p:cxnSp>
    </p:spTree>
    <p:extLst>
      <p:ext uri="{25F5E2E5-84E0-441E-83B9-D95DEB88DA80}">
        <p14:creationId xmlns:p14="http://schemas.microsoft.com/office/powerpoint/2010/main" val="1703593363560"/>
      </p:ext>
    </p:extLst>
  </p:cSld>
  <p:clrMapOvr>
    <a:masterClrMapping/>
  </p:clrMapOvr>
</p:sldLayout>
</file>

<file path=ppt/slideLayouts/slideLayout13.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showMasterSp="false" type="cust">
  <p:cSld name="Three Column">
    <p:bg>
      <p:bgPr>
        <a:solidFill>
          <a:schemeClr val="bg2"/>
        </a:solidFill>
        <a:effectLst/>
      </p:bgPr>
    </p:bg>
    <p:spTree>
      <p:nvGrpSpPr>
        <p:cNvPr id="1" name=""/>
        <p:cNvGrpSpPr/>
        <p:nvPr/>
      </p:nvGrpSpPr>
      <p:grpSpPr>
        <a:xfrm>
          <a:off x="0" y="0"/>
          <a:ext cx="0" cy="0"/>
          <a:chOff x="0" y="0"/>
          <a:chExt cx="0" cy="0"/>
        </a:xfrm>
      </p:grpSpPr>
      <p:sp>
        <p:nvSpPr>
          <p:cNvPr id="2" name="Freeform: Shape 26">
            <a:extLst>
              <a:ext uri="{E8C6FA72-49C4-4289-9B7B-B8DAC6620092}">
                <a16:creationId xmlns:a16="http://schemas.microsoft.com/office/drawing/2010/main" id="{94D0E681-CA57-4A01-822B-3AB5FA9C3842}"/>
              </a:ext>
            </a:extLst>
          </p:cNvPr>
          <p:cNvSpPr/>
          <p:nvPr userDrawn="1"/>
        </p:nvSpPr>
        <p:spPr>
          <a:xfrm rot="0">
            <a:off x="621728" y="4724604"/>
            <a:ext cx="8993194" cy="2133395"/>
          </a:xfrm>
          <a:custGeom>
            <a:avLst/>
            <a:gdLst/>
            <a:ahLst/>
            <a:cxnLst/>
            <a:rect b="b" l="0" r="r" t="0"/>
            <a:pathLst>
              <a:path h="2133395" w="8993194">
                <a:moveTo>
                  <a:pt x="5641082" y="28"/>
                </a:moveTo>
                <a:cubicBezTo>
                  <a:pt x="6185920" y="1961"/>
                  <a:pt x="6687031" y="105621"/>
                  <a:pt x="7193214" y="351682"/>
                </a:cubicBezTo>
                <a:cubicBezTo>
                  <a:pt x="7883522" y="687280"/>
                  <a:pt x="8326622" y="1163018"/>
                  <a:pt x="8571267" y="1470873"/>
                </a:cubicBezTo>
                <a:cubicBezTo>
                  <a:pt x="8698040" y="1621267"/>
                  <a:pt x="8852271" y="1830686"/>
                  <a:pt x="8974397"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cap="flat" w="3205">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3" name="Freeform: Shape 17">
            <a:extLst>
              <a:ext uri="{F7CB79D1-5C2C-42F3-A905-A010E203A87A}">
                <a16:creationId xmlns:a16="http://schemas.microsoft.com/office/drawing/2010/main" id="{69238D24-4646-40CE-8F5D-4086550C10C0}"/>
              </a:ext>
            </a:extLst>
          </p:cNvPr>
          <p:cNvSpPr/>
          <p:nvPr userDrawn="1"/>
        </p:nvSpPr>
        <p:spPr>
          <a:xfrm rot="0">
            <a:off x="0" y="-1"/>
            <a:ext cx="12192000" cy="6858000"/>
          </a:xfrm>
          <a:custGeom>
            <a:avLst/>
            <a:gdLst/>
            <a:ahLst/>
            <a:cxnLst/>
            <a:rect b="b" l="0" r="r" t="0"/>
            <a:pathLst>
              <a:path h="6858000" w="12192000">
                <a:moveTo>
                  <a:pt x="0" y="0"/>
                </a:moveTo>
                <a:lnTo>
                  <a:pt x="6775178" y="0"/>
                </a:lnTo>
                <a:lnTo>
                  <a:pt x="7219800" y="111673"/>
                </a:lnTo>
                <a:cubicBezTo>
                  <a:pt x="8893020" y="564143"/>
                  <a:pt x="10439967" y="1209336"/>
                  <a:pt x="11749025" y="1996374"/>
                </a:cubicBezTo>
                <a:lnTo>
                  <a:pt x="12192000" y="2276886"/>
                </a:lnTo>
                <a:lnTo>
                  <a:pt x="12192000" y="6858000"/>
                </a:lnTo>
                <a:lnTo>
                  <a:pt x="0" y="6858000"/>
                </a:lnTo>
                <a:close/>
              </a:path>
            </a:pathLst>
          </a:custGeom>
          <a:solidFill>
            <a:schemeClr val="accent5">
              <a:alpha val="62000"/>
            </a:schemeClr>
          </a:solidFill>
          <a:ln cap="flat" w="10011">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4" name="Text Placeholder 2">
            <a:extLst>
              <a:ext uri="{DA836FF4-8A87-4761-BCC0-D40E6A88DD1B}">
                <a16:creationId xmlns:a16="http://schemas.microsoft.com/office/drawing/2010/main" id="{19701222-6CF7-4020-9D29-7B23E0B1BA44}"/>
              </a:ext>
            </a:extLst>
          </p:cNvPr>
          <p:cNvSpPr>
            <a:spLocks noGrp="true"/>
          </p:cNvSpPr>
          <p:nvPr>
            <p:ph type="body"/>
          </p:nvPr>
        </p:nvSpPr>
        <p:spPr>
          <a:xfrm rot="0">
            <a:off x="576072" y="1911095"/>
            <a:ext cx="3529584" cy="402336"/>
          </a:xfrm>
        </p:spPr>
        <p:txBody>
          <a:bodyPr anchor="ctr" rtlCol="0" vert="horz">
            <a:normAutofit/>
          </a:bodyPr>
          <a:lstStyle>
            <a:lvl1pPr indent="0" lvl="0" marL="0">
              <a:buNone/>
              <a:defRPr b="0" baseline="0" cap="all" dirty="0" lang="en-US" sz="2000">
                <a:solidFill>
                  <a:schemeClr val="accent1"/>
                </a:solidFill>
                <a:latin typeface="Gill Sans Nova"/>
              </a:defRPr>
            </a:lvl1pPr>
            <a:lvl2pPr indent="0" lvl="1" marL="457200">
              <a:buNone/>
              <a:defRPr b="1" dirty="0" lang="en-US" sz="2000">
                <a:latin typeface="+mn-lt"/>
              </a:defRPr>
            </a:lvl2pPr>
            <a:lvl3pPr indent="0" lvl="2" marL="914400">
              <a:buNone/>
              <a:defRPr b="1" dirty="0" lang="en-US" sz="1800">
                <a:latin typeface="+mn-lt"/>
              </a:defRPr>
            </a:lvl3pPr>
            <a:lvl4pPr indent="0" lvl="3" marL="1371600">
              <a:buNone/>
              <a:defRPr b="1" dirty="0" lang="en-US" sz="1600">
                <a:latin typeface="+mn-lt"/>
              </a:defRPr>
            </a:lvl4pPr>
            <a:lvl5pPr indent="0" lvl="4" marL="1828800">
              <a:buNone/>
              <a:defRPr b="1" dirty="0" lang="en-US" sz="1600">
                <a:latin typeface="+mn-lt"/>
              </a:defRPr>
            </a:lvl5pPr>
            <a:lvl6pPr indent="0" lvl="5" marL="2286000">
              <a:buNone/>
              <a:defRPr b="1" dirty="0" lang="en-US" sz="1600">
                <a:latin typeface="+mn-lt"/>
              </a:defRPr>
            </a:lvl6pPr>
            <a:lvl7pPr indent="0" lvl="6" marL="2743200">
              <a:buNone/>
              <a:defRPr b="1" dirty="0" lang="en-US" sz="1600">
                <a:latin typeface="+mn-lt"/>
              </a:defRPr>
            </a:lvl7pPr>
            <a:lvl8pPr indent="0" lvl="7" marL="3200400">
              <a:buNone/>
              <a:defRPr b="1" dirty="0" lang="en-US" sz="1600">
                <a:latin typeface="+mn-lt"/>
              </a:defRPr>
            </a:lvl8pPr>
            <a:lvl9pPr indent="0" lvl="8" marL="3657600">
              <a:buNone/>
              <a:defRPr b="1" dirty="0" lang="en-US" sz="1600">
                <a:latin typeface="+mn-lt"/>
              </a:defRPr>
            </a:lvl9pPr>
          </a:lstStyle>
          <a:p>
            <a:pPr lvl="0"/>
            <a:r>
              <a:rPr dirty="0" lang="en-US"/>
              <a:t>Click to edit Master text styles</a:t>
            </a:r>
            <a:endParaRPr dirty="0" lang="en-US"/>
          </a:p>
        </p:txBody>
      </p:sp>
      <p:sp>
        <p:nvSpPr>
          <p:cNvPr id="5" name="Content Placeholder 3">
            <a:extLst>
              <a:ext uri="{75A6991E-24FA-4CB7-8129-D26B2F0AD700}">
                <a16:creationId xmlns:a16="http://schemas.microsoft.com/office/drawing/2010/main" id="{852437A4-92D8-4771-93D8-1101B154EAD3}"/>
              </a:ext>
            </a:extLst>
          </p:cNvPr>
          <p:cNvSpPr>
            <a:spLocks noGrp="true"/>
          </p:cNvSpPr>
          <p:nvPr>
            <p:ph idx="1"/>
          </p:nvPr>
        </p:nvSpPr>
        <p:spPr>
          <a:xfrm rot="0">
            <a:off x="576072" y="2505075"/>
            <a:ext cx="2944368" cy="3684588"/>
          </a:xfrm>
        </p:spPr>
        <p:txBody>
          <a:bodyPr rtlCol="0" vert="horz">
            <a:normAutofit/>
          </a:bodyPr>
          <a:lstStyle>
            <a:lvl1pPr indent="-283464" lvl="0" marL="283464">
              <a:lnSpc>
                <a:spcPct val="100000"/>
              </a:lnSpc>
              <a:spcBef>
                <a:spcPts val="0"/>
              </a:spcBef>
              <a:buFont typeface="Courier New"/>
              <a:buChar char="o"/>
              <a:defRPr dirty="0" lang="en-US" sz="1800">
                <a:solidFill>
                  <a:schemeClr val="accent1"/>
                </a:solidFill>
              </a:defRPr>
            </a:lvl1pPr>
            <a:lvl2pPr lvl="1">
              <a:lnSpc>
                <a:spcPct val="100000"/>
              </a:lnSpc>
              <a:spcBef>
                <a:spcPts val="0"/>
              </a:spcBef>
              <a:defRPr dirty="0" lang="en-US" sz="1600">
                <a:solidFill>
                  <a:schemeClr val="accent1"/>
                </a:solidFill>
              </a:defRPr>
            </a:lvl2pPr>
            <a:lvl3pPr lvl="2">
              <a:lnSpc>
                <a:spcPct val="100000"/>
              </a:lnSpc>
              <a:spcBef>
                <a:spcPts val="0"/>
              </a:spcBef>
              <a:defRPr dirty="0" lang="en-US" sz="1400">
                <a:solidFill>
                  <a:schemeClr val="accent1"/>
                </a:solidFill>
              </a:defRPr>
            </a:lvl3pPr>
            <a:lvl4pPr lvl="3">
              <a:lnSpc>
                <a:spcPct val="100000"/>
              </a:lnSpc>
              <a:spcBef>
                <a:spcPts val="0"/>
              </a:spcBef>
              <a:defRPr dirty="0" lang="en-US" sz="1200">
                <a:solidFill>
                  <a:schemeClr val="accent1"/>
                </a:solidFill>
              </a:defRPr>
            </a:lvl4pPr>
            <a:lvl5pPr lvl="4">
              <a:lnSpc>
                <a:spcPct val="100000"/>
              </a:lnSpc>
              <a:spcBef>
                <a:spcPts val="0"/>
              </a:spcBef>
              <a:defRPr dirty="0" lang="en-US" sz="1200">
                <a:solidFill>
                  <a:schemeClr val="accent1"/>
                </a:solidFill>
              </a:defRPr>
            </a:lvl5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6" name="Text Placeholder 4">
            <a:extLst>
              <a:ext uri="{E7FF30C6-6439-4D09-90B9-C978C9915582}">
                <a16:creationId xmlns:a16="http://schemas.microsoft.com/office/drawing/2010/main" id="{D3A20ED3-B37F-47E9-8160-B3C60DFBD922}"/>
              </a:ext>
            </a:extLst>
          </p:cNvPr>
          <p:cNvSpPr>
            <a:spLocks noGrp="true"/>
          </p:cNvSpPr>
          <p:nvPr>
            <p:ph idx="2" type="body"/>
          </p:nvPr>
        </p:nvSpPr>
        <p:spPr>
          <a:xfrm rot="0">
            <a:off x="4782312" y="1911095"/>
            <a:ext cx="3529584" cy="402336"/>
          </a:xfrm>
        </p:spPr>
        <p:txBody>
          <a:bodyPr anchor="ctr" rtlCol="0" vert="horz">
            <a:normAutofit/>
          </a:bodyPr>
          <a:lstStyle>
            <a:lvl1pPr indent="0" lvl="0" marL="0">
              <a:buNone/>
              <a:defRPr b="0" baseline="0" cap="all" dirty="0" lang="en-US" sz="2000">
                <a:solidFill>
                  <a:schemeClr val="accent1"/>
                </a:solidFill>
                <a:latin typeface="Gill Sans Nova"/>
              </a:defRPr>
            </a:lvl1pPr>
            <a:lvl2pPr indent="0" lvl="1" marL="457200">
              <a:buNone/>
              <a:defRPr b="1" dirty="0" lang="en-US" sz="2000">
                <a:latin typeface="+mn-lt"/>
              </a:defRPr>
            </a:lvl2pPr>
            <a:lvl3pPr indent="0" lvl="2" marL="914400">
              <a:buNone/>
              <a:defRPr b="1" dirty="0" lang="en-US" sz="1800">
                <a:latin typeface="+mn-lt"/>
              </a:defRPr>
            </a:lvl3pPr>
            <a:lvl4pPr indent="0" lvl="3" marL="1371600">
              <a:buNone/>
              <a:defRPr b="1" dirty="0" lang="en-US" sz="1600">
                <a:latin typeface="+mn-lt"/>
              </a:defRPr>
            </a:lvl4pPr>
            <a:lvl5pPr indent="0" lvl="4" marL="1828800">
              <a:buNone/>
              <a:defRPr b="1" dirty="0" lang="en-US" sz="1600">
                <a:latin typeface="+mn-lt"/>
              </a:defRPr>
            </a:lvl5pPr>
            <a:lvl6pPr indent="0" lvl="5" marL="2286000">
              <a:buNone/>
              <a:defRPr b="1" dirty="0" lang="en-US" sz="1600">
                <a:latin typeface="+mn-lt"/>
              </a:defRPr>
            </a:lvl6pPr>
            <a:lvl7pPr indent="0" lvl="6" marL="2743200">
              <a:buNone/>
              <a:defRPr b="1" dirty="0" lang="en-US" sz="1600">
                <a:latin typeface="+mn-lt"/>
              </a:defRPr>
            </a:lvl7pPr>
            <a:lvl8pPr indent="0" lvl="7" marL="3200400">
              <a:buNone/>
              <a:defRPr b="1" dirty="0" lang="en-US" sz="1600">
                <a:latin typeface="+mn-lt"/>
              </a:defRPr>
            </a:lvl8pPr>
            <a:lvl9pPr indent="0" lvl="8" marL="3657600">
              <a:buNone/>
              <a:defRPr b="1" dirty="0" lang="en-US" sz="1600">
                <a:latin typeface="+mn-lt"/>
              </a:defRPr>
            </a:lvl9pPr>
          </a:lstStyle>
          <a:p>
            <a:pPr lvl="0"/>
            <a:r>
              <a:rPr dirty="0" lang="en-US"/>
              <a:t>Click to edit Master text styles</a:t>
            </a:r>
            <a:endParaRPr dirty="0" lang="en-US"/>
          </a:p>
        </p:txBody>
      </p:sp>
      <p:sp>
        <p:nvSpPr>
          <p:cNvPr id="7" name="Content Placeholder 5">
            <a:extLst>
              <a:ext uri="{93094834-AD76-42CF-801E-48CD6FDBC5C6}">
                <a16:creationId xmlns:a16="http://schemas.microsoft.com/office/drawing/2010/main" id="{64CE371F-F2BB-440F-BF55-CF844AA629C2}"/>
              </a:ext>
            </a:extLst>
          </p:cNvPr>
          <p:cNvSpPr>
            <a:spLocks noGrp="true"/>
          </p:cNvSpPr>
          <p:nvPr>
            <p:ph idx="3"/>
          </p:nvPr>
        </p:nvSpPr>
        <p:spPr>
          <a:xfrm rot="0">
            <a:off x="4782312" y="2505075"/>
            <a:ext cx="2944368" cy="3684588"/>
          </a:xfrm>
        </p:spPr>
        <p:txBody>
          <a:bodyPr rtlCol="0" vert="horz">
            <a:normAutofit/>
          </a:bodyPr>
          <a:lstStyle>
            <a:lvl1pPr indent="-283464" lvl="0" marL="283464">
              <a:lnSpc>
                <a:spcPct val="100000"/>
              </a:lnSpc>
              <a:spcBef>
                <a:spcPts val="0"/>
              </a:spcBef>
              <a:buFont typeface="Courier New"/>
              <a:buChar char="o"/>
              <a:defRPr dirty="0" lang="en-US" sz="1800">
                <a:solidFill>
                  <a:schemeClr val="accent1"/>
                </a:solidFill>
              </a:defRPr>
            </a:lvl1pPr>
            <a:lvl2pPr lvl="1">
              <a:lnSpc>
                <a:spcPct val="100000"/>
              </a:lnSpc>
              <a:spcBef>
                <a:spcPts val="0"/>
              </a:spcBef>
              <a:defRPr dirty="0" lang="en-US" sz="1600">
                <a:solidFill>
                  <a:schemeClr val="accent1"/>
                </a:solidFill>
              </a:defRPr>
            </a:lvl2pPr>
            <a:lvl3pPr lvl="2">
              <a:lnSpc>
                <a:spcPct val="100000"/>
              </a:lnSpc>
              <a:spcBef>
                <a:spcPts val="0"/>
              </a:spcBef>
              <a:defRPr dirty="0" lang="en-US" sz="1400">
                <a:solidFill>
                  <a:schemeClr val="accent1"/>
                </a:solidFill>
              </a:defRPr>
            </a:lvl3pPr>
            <a:lvl4pPr lvl="3">
              <a:lnSpc>
                <a:spcPct val="100000"/>
              </a:lnSpc>
              <a:spcBef>
                <a:spcPts val="0"/>
              </a:spcBef>
              <a:defRPr dirty="0" lang="en-US" sz="1200">
                <a:solidFill>
                  <a:schemeClr val="accent1"/>
                </a:solidFill>
              </a:defRPr>
            </a:lvl4pPr>
            <a:lvl5pPr lvl="4">
              <a:lnSpc>
                <a:spcPct val="100000"/>
              </a:lnSpc>
              <a:spcBef>
                <a:spcPts val="0"/>
              </a:spcBef>
              <a:defRPr dirty="0" lang="en-US" sz="1200">
                <a:solidFill>
                  <a:schemeClr val="accent1"/>
                </a:solidFill>
              </a:defRPr>
            </a:lvl5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8" name="Date Placeholder 6">
            <a:extLst>
              <a:ext uri="{EFA81548-7136-4E46-AEAE-CF324B07F598}">
                <a16:creationId xmlns:a16="http://schemas.microsoft.com/office/drawing/2010/main" id="{2A574795-B8BF-46EC-9F2D-09D55F7AAD53}"/>
              </a:ext>
            </a:extLst>
          </p:cNvPr>
          <p:cNvSpPr>
            <a:spLocks noGrp="true"/>
          </p:cNvSpPr>
          <p:nvPr>
            <p:ph idx="4" sz="half" type="dt"/>
          </p:nvPr>
        </p:nvSpPr>
        <p:spPr/>
        <p:txBody>
          <a:bodyPr rtlCol="0"/>
          <a:lstStyle>
            <a:lvl1pPr lvl="0">
              <a:defRPr dirty="0" lang="en-US">
                <a:solidFill>
                  <a:schemeClr val="accent1"/>
                </a:solidFill>
              </a:defRPr>
            </a:lvl1pPr>
          </a:lstStyle>
          <a:p>
            <a:pPr/>
            <a:r>
              <a:rPr dirty="0" lang="en-US"/>
              <a:t>22/11/2023</a:t>
            </a:r>
            <a:endParaRPr dirty="0" lang="en-US"/>
          </a:p>
        </p:txBody>
      </p:sp>
      <p:sp>
        <p:nvSpPr>
          <p:cNvPr id="9" name="Footer Placeholder 7">
            <a:extLst>
              <a:ext uri="{39A795E8-2CA5-4E6B-9BC3-5E3B45281A1E}">
                <a16:creationId xmlns:a16="http://schemas.microsoft.com/office/drawing/2010/main" id="{828AE347-06D9-426B-A39E-3A5C2D80FBD7}"/>
              </a:ext>
            </a:extLst>
          </p:cNvPr>
          <p:cNvSpPr>
            <a:spLocks noGrp="true"/>
          </p:cNvSpPr>
          <p:nvPr>
            <p:ph idx="5" sz="quarter" type="ftr"/>
          </p:nvPr>
        </p:nvSpPr>
        <p:spPr/>
        <p:txBody>
          <a:bodyPr rtlCol="0"/>
          <a:lstStyle>
            <a:lvl1pPr lvl="0">
              <a:defRPr dirty="0" lang="en-US">
                <a:solidFill>
                  <a:schemeClr val="accent1"/>
                </a:solidFill>
              </a:defRPr>
            </a:lvl1pPr>
          </a:lstStyle>
          <a:p>
            <a:pPr/>
            <a:r>
              <a:rPr dirty="0" lang="en-US"/>
              <a:t>Rule 86B - Restriction in use of amount available in electronic credit ledger</a:t>
            </a:r>
            <a:endParaRPr dirty="0" lang="en-US"/>
          </a:p>
        </p:txBody>
      </p:sp>
      <p:sp>
        <p:nvSpPr>
          <p:cNvPr id="10" name="Slide Number Placeholder 8">
            <a:extLst>
              <a:ext uri="{5509F617-8A74-4C44-9C4D-3D3FC044A118}">
                <a16:creationId xmlns:a16="http://schemas.microsoft.com/office/drawing/2010/main" id="{572999EC-AE06-4038-9324-6BAE23E4D499}"/>
              </a:ext>
            </a:extLst>
          </p:cNvPr>
          <p:cNvSpPr>
            <a:spLocks noGrp="true"/>
          </p:cNvSpPr>
          <p:nvPr>
            <p:ph idx="6" sz="quarter" type="sldNum"/>
          </p:nvPr>
        </p:nvSpPr>
        <p:spPr/>
        <p:txBody>
          <a:bodyPr rtlCol="0"/>
          <a:lstStyle>
            <a:lvl1pPr lvl="0">
              <a:defRPr dirty="0" lang="en-US">
                <a:solidFill>
                  <a:schemeClr val="accent1"/>
                </a:solidFill>
              </a:defRPr>
            </a:lvl1pPr>
          </a:lstStyle>
          <a:p>
            <a:pPr/>
            <a:fld id="{5F26E5AB-56D6-425E-9A7A-47E2A7089FBF}" type="slidenum"/>
            <a:endParaRPr dirty="0" lang="en-US"/>
          </a:p>
        </p:txBody>
      </p:sp>
      <p:sp>
        <p:nvSpPr>
          <p:cNvPr id="11" name="Title 1">
            <a:extLst>
              <a:ext uri="{321BB01C-7901-4B28-94FB-7D62A8927C63}">
                <a16:creationId xmlns:a16="http://schemas.microsoft.com/office/drawing/2010/main" id="{F2236E0A-D3C1-4E7D-B369-97E1C4E87D8D}"/>
              </a:ext>
            </a:extLst>
          </p:cNvPr>
          <p:cNvSpPr>
            <a:spLocks noGrp="true"/>
          </p:cNvSpPr>
          <p:nvPr>
            <p:ph idx="7" type="title"/>
          </p:nvPr>
        </p:nvSpPr>
        <p:spPr>
          <a:xfrm rot="0">
            <a:off x="576072" y="704088"/>
            <a:ext cx="10515600" cy="676656"/>
          </a:xfrm>
        </p:spPr>
        <p:txBody>
          <a:bodyPr rtlCol="0"/>
          <a:lstStyle>
            <a:lvl1pPr lvl="0">
              <a:defRPr dirty="0" lang="en-US" sz="4800">
                <a:solidFill>
                  <a:schemeClr val="accent1"/>
                </a:solidFill>
              </a:defRPr>
            </a:lvl1pPr>
          </a:lstStyle>
          <a:p>
            <a:pPr/>
            <a:r>
              <a:rPr dirty="0" lang="en-US"/>
              <a:t>click to edit master title style</a:t>
            </a:r>
            <a:endParaRPr dirty="0" lang="en-US"/>
          </a:p>
        </p:txBody>
      </p:sp>
      <p:sp>
        <p:nvSpPr>
          <p:cNvPr id="12" name="Text Placeholder 4">
            <a:extLst>
              <a:ext uri="{FDB2DF15-8620-40F2-B2BD-B783D65B9589}">
                <a16:creationId xmlns:a16="http://schemas.microsoft.com/office/drawing/2010/main" id="{3B3600C2-F552-4433-9FD3-64512F0BC267}"/>
              </a:ext>
            </a:extLst>
          </p:cNvPr>
          <p:cNvSpPr>
            <a:spLocks noGrp="true"/>
          </p:cNvSpPr>
          <p:nvPr>
            <p:ph idx="8" type="body"/>
          </p:nvPr>
        </p:nvSpPr>
        <p:spPr>
          <a:xfrm rot="0">
            <a:off x="8860536" y="1911095"/>
            <a:ext cx="2944368" cy="402336"/>
          </a:xfrm>
        </p:spPr>
        <p:txBody>
          <a:bodyPr anchor="ctr" rtlCol="0" vert="horz">
            <a:normAutofit/>
          </a:bodyPr>
          <a:lstStyle>
            <a:lvl1pPr indent="0" lvl="0" marL="0">
              <a:buNone/>
              <a:defRPr b="0" baseline="0" cap="all" dirty="0" lang="en-US" sz="2000">
                <a:solidFill>
                  <a:schemeClr val="accent1"/>
                </a:solidFill>
                <a:latin typeface="Gill Sans Nova"/>
              </a:defRPr>
            </a:lvl1pPr>
            <a:lvl2pPr indent="0" lvl="1" marL="457200">
              <a:buNone/>
              <a:defRPr b="1" dirty="0" lang="en-US" sz="2000">
                <a:latin typeface="+mn-lt"/>
              </a:defRPr>
            </a:lvl2pPr>
            <a:lvl3pPr indent="0" lvl="2" marL="914400">
              <a:buNone/>
              <a:defRPr b="1" dirty="0" lang="en-US" sz="1800">
                <a:latin typeface="+mn-lt"/>
              </a:defRPr>
            </a:lvl3pPr>
            <a:lvl4pPr indent="0" lvl="3" marL="1371600">
              <a:buNone/>
              <a:defRPr b="1" dirty="0" lang="en-US" sz="1600">
                <a:latin typeface="+mn-lt"/>
              </a:defRPr>
            </a:lvl4pPr>
            <a:lvl5pPr indent="0" lvl="4" marL="1828800">
              <a:buNone/>
              <a:defRPr b="1" dirty="0" lang="en-US" sz="1600">
                <a:latin typeface="+mn-lt"/>
              </a:defRPr>
            </a:lvl5pPr>
            <a:lvl6pPr indent="0" lvl="5" marL="2286000">
              <a:buNone/>
              <a:defRPr b="1" dirty="0" lang="en-US" sz="1600">
                <a:latin typeface="+mn-lt"/>
              </a:defRPr>
            </a:lvl6pPr>
            <a:lvl7pPr indent="0" lvl="6" marL="2743200">
              <a:buNone/>
              <a:defRPr b="1" dirty="0" lang="en-US" sz="1600">
                <a:latin typeface="+mn-lt"/>
              </a:defRPr>
            </a:lvl7pPr>
            <a:lvl8pPr indent="0" lvl="7" marL="3200400">
              <a:buNone/>
              <a:defRPr b="1" dirty="0" lang="en-US" sz="1600">
                <a:latin typeface="+mn-lt"/>
              </a:defRPr>
            </a:lvl8pPr>
            <a:lvl9pPr indent="0" lvl="8" marL="3657600">
              <a:buNone/>
              <a:defRPr b="1" dirty="0" lang="en-US" sz="1600">
                <a:latin typeface="+mn-lt"/>
              </a:defRPr>
            </a:lvl9pPr>
          </a:lstStyle>
          <a:p>
            <a:pPr lvl="0"/>
            <a:r>
              <a:rPr dirty="0" lang="en-US"/>
              <a:t>Click to edit Master text styles</a:t>
            </a:r>
            <a:endParaRPr dirty="0" lang="en-US"/>
          </a:p>
        </p:txBody>
      </p:sp>
      <p:sp>
        <p:nvSpPr>
          <p:cNvPr id="13" name="Content Placeholder 5">
            <a:extLst>
              <a:ext uri="{27BAA03E-7372-4C13-947D-0B509C7DD00C}">
                <a16:creationId xmlns:a16="http://schemas.microsoft.com/office/drawing/2010/main" id="{6109447A-9B80-4220-8FD5-101B04DFF44D}"/>
              </a:ext>
            </a:extLst>
          </p:cNvPr>
          <p:cNvSpPr>
            <a:spLocks noGrp="true"/>
          </p:cNvSpPr>
          <p:nvPr>
            <p:ph idx="9"/>
          </p:nvPr>
        </p:nvSpPr>
        <p:spPr>
          <a:xfrm rot="0">
            <a:off x="8860536" y="2492438"/>
            <a:ext cx="2944368" cy="3684588"/>
          </a:xfrm>
        </p:spPr>
        <p:txBody>
          <a:bodyPr rtlCol="0" vert="horz">
            <a:normAutofit/>
          </a:bodyPr>
          <a:lstStyle>
            <a:lvl1pPr indent="-283464" lvl="0" marL="283464">
              <a:lnSpc>
                <a:spcPct val="100000"/>
              </a:lnSpc>
              <a:spcBef>
                <a:spcPts val="0"/>
              </a:spcBef>
              <a:buFont typeface="Courier New"/>
              <a:buChar char="o"/>
              <a:defRPr dirty="0" lang="en-US" sz="1800">
                <a:solidFill>
                  <a:schemeClr val="accent1"/>
                </a:solidFill>
              </a:defRPr>
            </a:lvl1pPr>
            <a:lvl2pPr lvl="1">
              <a:lnSpc>
                <a:spcPct val="100000"/>
              </a:lnSpc>
              <a:spcBef>
                <a:spcPts val="0"/>
              </a:spcBef>
              <a:defRPr dirty="0" lang="en-US" sz="1600">
                <a:solidFill>
                  <a:schemeClr val="accent1"/>
                </a:solidFill>
              </a:defRPr>
            </a:lvl2pPr>
            <a:lvl3pPr lvl="2">
              <a:lnSpc>
                <a:spcPct val="100000"/>
              </a:lnSpc>
              <a:spcBef>
                <a:spcPts val="0"/>
              </a:spcBef>
              <a:defRPr dirty="0" lang="en-US" sz="1400">
                <a:solidFill>
                  <a:schemeClr val="accent1"/>
                </a:solidFill>
              </a:defRPr>
            </a:lvl3pPr>
            <a:lvl4pPr lvl="3">
              <a:lnSpc>
                <a:spcPct val="100000"/>
              </a:lnSpc>
              <a:spcBef>
                <a:spcPts val="0"/>
              </a:spcBef>
              <a:defRPr dirty="0" lang="en-US" sz="1200">
                <a:solidFill>
                  <a:schemeClr val="accent1"/>
                </a:solidFill>
              </a:defRPr>
            </a:lvl4pPr>
            <a:lvl5pPr lvl="4">
              <a:lnSpc>
                <a:spcPct val="100000"/>
              </a:lnSpc>
              <a:spcBef>
                <a:spcPts val="0"/>
              </a:spcBef>
              <a:defRPr dirty="0" lang="en-US" sz="1200">
                <a:solidFill>
                  <a:schemeClr val="accent1"/>
                </a:solidFill>
              </a:defRPr>
            </a:lvl5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cxnSp>
        <p:nvCxnSpPr>
          <p:cNvPr id="14" name="Straight Connector 32">
            <a:extLst>
              <a:ext uri="{DD8C8F91-403B-4225-A68A-95520A642502}">
                <a16:creationId xmlns:a16="http://schemas.microsoft.com/office/drawing/2010/main" id="{0898AF98-47D1-4E95-A898-4294DE9EA8DF}"/>
              </a:ext>
            </a:extLst>
          </p:cNvPr>
          <p:cNvCxnSpPr/>
          <p:nvPr/>
        </p:nvCxnSpPr>
        <p:spPr>
          <a:xfrm rot="0">
            <a:off x="0" y="6324600"/>
            <a:ext cx="12192000" cy="0"/>
          </a:xfrm>
          <a:prstGeom prst="line">
            <a:avLst/>
          </a:prstGeom>
          <a:ln w="15875">
            <a:solidFill>
              <a:schemeClr val="accent1"/>
            </a:solidFill>
          </a:ln>
        </p:spPr>
        <p:style>
          <a:lnRef idx="1">
            <a:schemeClr val="dk1"/>
          </a:lnRef>
          <a:fillRef idx="0">
            <a:schemeClr val="dk1"/>
          </a:fillRef>
          <a:effectRef idx="0">
            <a:schemeClr val="accent1"/>
          </a:effectRef>
          <a:fontRef idx="minor">
            <a:schemeClr val="tx1"/>
          </a:fontRef>
        </p:style>
      </p:cxnSp>
    </p:spTree>
    <p:extLst>
      <p:ext uri="{07362F0A-BF2B-4F59-B491-7630756A8421}">
        <p14:creationId xmlns:p14="http://schemas.microsoft.com/office/powerpoint/2010/main" val="1703593363566"/>
      </p:ext>
    </p:extLst>
  </p:cSld>
  <p:clrMapOvr>
    <a:masterClrMapping/>
  </p:clrMapOvr>
</p:sldLayout>
</file>

<file path=ppt/slideLayouts/slideLayout14.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Picture with Caption alt">
    <p:bg>
      <p:bgPr>
        <a:solidFill>
          <a:schemeClr val="bg2"/>
        </a:solidFill>
        <a:effectLst/>
      </p:bgPr>
    </p:bg>
    <p:spTree>
      <p:nvGrpSpPr>
        <p:cNvPr id="1" name=""/>
        <p:cNvGrpSpPr/>
        <p:nvPr/>
      </p:nvGrpSpPr>
      <p:grpSpPr>
        <a:xfrm>
          <a:off x="0" y="0"/>
          <a:ext cx="0" cy="0"/>
          <a:chOff x="0" y="0"/>
          <a:chExt cx="0" cy="0"/>
        </a:xfrm>
      </p:grpSpPr>
      <p:sp>
        <p:nvSpPr>
          <p:cNvPr id="2" name="Freeform: Shape 23">
            <a:extLst>
              <a:ext uri="{07D9E86C-332A-4038-82EE-FE06026F4661}">
                <a16:creationId xmlns:a16="http://schemas.microsoft.com/office/drawing/2010/main" id="{42C57A05-E5EA-47C5-AA7C-8368241BD3C4}"/>
              </a:ext>
            </a:extLst>
          </p:cNvPr>
          <p:cNvSpPr/>
          <p:nvPr userDrawn="1"/>
        </p:nvSpPr>
        <p:spPr>
          <a:xfrm rot="0">
            <a:off x="6323594" y="0"/>
            <a:ext cx="5868404" cy="6164033"/>
          </a:xfrm>
          <a:custGeom>
            <a:avLst/>
            <a:gdLst/>
            <a:ahLst/>
            <a:cxnLst/>
            <a:rect b="b" l="0" r="r" t="0"/>
            <a:pathLst>
              <a:path h="6164034" w="5868404">
                <a:moveTo>
                  <a:pt x="12513" y="0"/>
                </a:moveTo>
                <a:lnTo>
                  <a:pt x="4439184" y="0"/>
                </a:lnTo>
                <a:lnTo>
                  <a:pt x="4449003" y="15092"/>
                </a:lnTo>
                <a:cubicBezTo>
                  <a:pt x="4651568" y="305845"/>
                  <a:pt x="4918508" y="539411"/>
                  <a:pt x="5223238" y="739839"/>
                </a:cubicBezTo>
                <a:cubicBezTo>
                  <a:pt x="5478465" y="907701"/>
                  <a:pt x="5664764" y="1010975"/>
                  <a:pt x="5836159" y="1102187"/>
                </a:cubicBezTo>
                <a:lnTo>
                  <a:pt x="5868404" y="1119251"/>
                </a:lnTo>
                <a:lnTo>
                  <a:pt x="5868404" y="6067696"/>
                </a:lnTo>
                <a:lnTo>
                  <a:pt x="5685224" y="6111753"/>
                </a:lnTo>
                <a:cubicBezTo>
                  <a:pt x="5494198" y="6149568"/>
                  <a:pt x="5293292" y="6165797"/>
                  <a:pt x="5084252"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cap="flat" w="3468">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3" name="Text Placeholder 3">
            <a:extLst>
              <a:ext uri="{9F3C597A-D31B-45BE-B8D9-C3ACB82D9191}">
                <a16:creationId xmlns:a16="http://schemas.microsoft.com/office/drawing/2010/main" id="{9BA6C850-7567-4612-BF33-3312D4A437F7}"/>
              </a:ext>
            </a:extLst>
          </p:cNvPr>
          <p:cNvSpPr>
            <a:spLocks noGrp="true"/>
          </p:cNvSpPr>
          <p:nvPr>
            <p:ph type="body"/>
          </p:nvPr>
        </p:nvSpPr>
        <p:spPr>
          <a:xfrm rot="0">
            <a:off x="576072" y="1947671"/>
            <a:ext cx="4572000" cy="4070729"/>
          </a:xfrm>
        </p:spPr>
        <p:txBody>
          <a:bodyPr rtlCol="0" vert="horz">
            <a:normAutofit/>
          </a:bodyPr>
          <a:lstStyle>
            <a:lvl1pPr indent="0" lvl="0" marL="0">
              <a:lnSpc>
                <a:spcPct val="100000"/>
              </a:lnSpc>
              <a:spcBef>
                <a:spcPts val="0"/>
              </a:spcBef>
              <a:buNone/>
              <a:defRPr dirty="0" lang="en-US" sz="1800"/>
            </a:lvl1pPr>
            <a:lvl2pPr indent="0" lvl="1" marL="457200">
              <a:buNone/>
              <a:defRPr dirty="0" lang="en-US" sz="1400"/>
            </a:lvl2pPr>
            <a:lvl3pPr indent="0" lvl="2" marL="914400">
              <a:buNone/>
              <a:defRPr dirty="0" lang="en-US" sz="1200"/>
            </a:lvl3pPr>
            <a:lvl4pPr indent="0" lvl="3" marL="1371600">
              <a:buNone/>
              <a:defRPr dirty="0" lang="en-US" sz="1000"/>
            </a:lvl4pPr>
            <a:lvl5pPr indent="0" lvl="4" marL="1828800">
              <a:buNone/>
              <a:defRPr dirty="0" lang="en-US" sz="1000"/>
            </a:lvl5pPr>
            <a:lvl6pPr indent="0" lvl="5" marL="2286000">
              <a:buNone/>
              <a:defRPr dirty="0" lang="en-US" sz="1000"/>
            </a:lvl6pPr>
            <a:lvl7pPr indent="0" lvl="6" marL="2743200">
              <a:buNone/>
              <a:defRPr dirty="0" lang="en-US" sz="1000"/>
            </a:lvl7pPr>
            <a:lvl8pPr indent="0" lvl="7" marL="3200400">
              <a:buNone/>
              <a:defRPr dirty="0" lang="en-US" sz="1000"/>
            </a:lvl8pPr>
            <a:lvl9pPr indent="0" lvl="8" marL="3657600">
              <a:buNone/>
              <a:defRPr dirty="0" lang="en-US" sz="1000"/>
            </a:lvl9pPr>
          </a:lstStyle>
          <a:p>
            <a:pPr lvl="0"/>
            <a:r>
              <a:rPr dirty="0" lang="en-US"/>
              <a:t>Click to edit Master text styles</a:t>
            </a:r>
            <a:endParaRPr dirty="0" lang="en-US"/>
          </a:p>
        </p:txBody>
      </p:sp>
      <p:sp>
        <p:nvSpPr>
          <p:cNvPr id="4" name="Date Placeholder 4">
            <a:extLst>
              <a:ext uri="{79886372-45BD-41F2-8197-50AF34EB82D8}">
                <a16:creationId xmlns:a16="http://schemas.microsoft.com/office/drawing/2010/main" id="{746F8F37-1FD7-4875-90E1-C0833C7E7A8D}"/>
              </a:ext>
            </a:extLst>
          </p:cNvPr>
          <p:cNvSpPr>
            <a:spLocks noGrp="true"/>
          </p:cNvSpPr>
          <p:nvPr>
            <p:ph idx="1" sz="half" type="dt"/>
          </p:nvPr>
        </p:nvSpPr>
        <p:spPr/>
        <p:txBody>
          <a:bodyPr rtlCol="0"/>
          <a:lstStyle/>
          <a:p>
            <a:pPr/>
            <a:r>
              <a:rPr dirty="0" lang="en-US"/>
              <a:t>22/11/2023</a:t>
            </a:r>
            <a:endParaRPr dirty="0" lang="en-US"/>
          </a:p>
        </p:txBody>
      </p:sp>
      <p:sp>
        <p:nvSpPr>
          <p:cNvPr id="5" name="Footer Placeholder 5">
            <a:extLst>
              <a:ext uri="{2970ED2C-37C4-4925-901B-C3B9F74FF970}">
                <a16:creationId xmlns:a16="http://schemas.microsoft.com/office/drawing/2010/main" id="{AD5EB651-D163-49F8-85F1-E4BFAC86E9DA}"/>
              </a:ext>
            </a:extLst>
          </p:cNvPr>
          <p:cNvSpPr>
            <a:spLocks noGrp="true"/>
          </p:cNvSpPr>
          <p:nvPr>
            <p:ph idx="2" sz="quarter" type="ftr"/>
          </p:nvPr>
        </p:nvSpPr>
        <p:spPr/>
        <p:txBody>
          <a:bodyPr rtlCol="0"/>
          <a:lstStyle/>
          <a:p>
            <a:pPr/>
            <a:r>
              <a:rPr dirty="0" lang="en-US"/>
              <a:t>Rule 86B - Restriction in use of amount available in electronic credit ledger</a:t>
            </a:r>
            <a:endParaRPr dirty="0" lang="en-US"/>
          </a:p>
        </p:txBody>
      </p:sp>
      <p:sp>
        <p:nvSpPr>
          <p:cNvPr id="6" name="Slide Number Placeholder 6">
            <a:extLst>
              <a:ext uri="{A08C9715-6B8B-4BD7-B9E6-E2A68C7E5D3A}">
                <a16:creationId xmlns:a16="http://schemas.microsoft.com/office/drawing/2010/main" id="{FA372DF5-E746-4806-B987-C6B2F4207530}"/>
              </a:ext>
            </a:extLst>
          </p:cNvPr>
          <p:cNvSpPr>
            <a:spLocks noGrp="true"/>
          </p:cNvSpPr>
          <p:nvPr>
            <p:ph idx="3" sz="quarter" type="sldNum"/>
          </p:nvPr>
        </p:nvSpPr>
        <p:spPr/>
        <p:txBody>
          <a:bodyPr rtlCol="0"/>
          <a:lstStyle/>
          <a:p>
            <a:pPr/>
            <a:fld id="{85F15146-3049-4AD4-B961-AA4648813859}" type="slidenum"/>
            <a:endParaRPr dirty="0" lang="en-US"/>
          </a:p>
        </p:txBody>
      </p:sp>
      <p:sp>
        <p:nvSpPr>
          <p:cNvPr id="7" name="Title 1">
            <a:extLst>
              <a:ext uri="{E00B311F-51D4-4136-87A5-482AFEB9361C}">
                <a16:creationId xmlns:a16="http://schemas.microsoft.com/office/drawing/2010/main" id="{BB930102-FCF0-49A1-AD15-26EC8719E80D}"/>
              </a:ext>
            </a:extLst>
          </p:cNvPr>
          <p:cNvSpPr>
            <a:spLocks noGrp="true"/>
          </p:cNvSpPr>
          <p:nvPr>
            <p:ph idx="4" type="title"/>
          </p:nvPr>
        </p:nvSpPr>
        <p:spPr>
          <a:xfrm rot="0">
            <a:off x="576071" y="704088"/>
            <a:ext cx="9144000" cy="676656"/>
          </a:xfrm>
        </p:spPr>
        <p:txBody>
          <a:bodyPr anchor="b" rtlCol="0" vert="horz"/>
          <a:lstStyle>
            <a:lvl1pPr lvl="0">
              <a:defRPr dirty="0" lang="en-US" sz="4800"/>
            </a:lvl1pPr>
          </a:lstStyle>
          <a:p>
            <a:pPr/>
            <a:r>
              <a:rPr dirty="0" lang="en-US"/>
              <a:t>click to edit master title style</a:t>
            </a:r>
            <a:endParaRPr dirty="0" lang="en-US"/>
          </a:p>
        </p:txBody>
      </p:sp>
      <p:sp>
        <p:nvSpPr>
          <p:cNvPr id="8" name="Freeform: Shape 47">
            <a:extLst>
              <a:ext uri="{2B2F4F01-4861-41DE-BBE9-8D58ED150100}">
                <a16:creationId xmlns:a16="http://schemas.microsoft.com/office/drawing/2010/main" id="{BE803C10-27A8-4A86-A39D-A921697C0A09}"/>
              </a:ext>
            </a:extLst>
          </p:cNvPr>
          <p:cNvSpPr/>
          <p:nvPr userDrawn="1"/>
        </p:nvSpPr>
        <p:spPr>
          <a:xfrm rot="0">
            <a:off x="5964144" y="640336"/>
            <a:ext cx="6243202" cy="5137129"/>
          </a:xfrm>
          <a:custGeom>
            <a:avLst/>
            <a:gdLst/>
            <a:ahLst/>
            <a:cxnLst/>
            <a:rect b="b" l="0" r="r" t="0"/>
            <a:pathLst>
              <a:path h="5137129" w="6243203">
                <a:moveTo>
                  <a:pt x="6243203" y="5137129"/>
                </a:moveTo>
                <a:cubicBezTo>
                  <a:pt x="5616824" y="5044501"/>
                  <a:pt x="5243012" y="4816080"/>
                  <a:pt x="4906960" y="4685637"/>
                </a:cubicBezTo>
                <a:cubicBezTo>
                  <a:pt x="4570909" y="4555195"/>
                  <a:pt x="4545156" y="4485964"/>
                  <a:pt x="4226890" y="4354478"/>
                </a:cubicBezTo>
                <a:cubicBezTo>
                  <a:pt x="3941888" y="4236739"/>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8" y="20567"/>
                </a:cubicBezTo>
                <a:cubicBezTo>
                  <a:pt x="5637160" y="37284"/>
                  <a:pt x="5824611" y="63631"/>
                  <a:pt x="6007952" y="99852"/>
                </a:cubicBezTo>
              </a:path>
            </a:pathLst>
          </a:custGeom>
          <a:noFill/>
          <a:ln cap="flat" w="60325">
            <a:solidFill>
              <a:schemeClr val="accent1"/>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9" name="Picture Placeholder 41">
            <a:extLst>
              <a:ext uri="{90F43116-D581-4910-99FD-E7EB4CCE9A6C}">
                <a16:creationId xmlns:a16="http://schemas.microsoft.com/office/drawing/2010/main" id="{3AAF6DDD-FD75-407A-9A8D-CC21D94EED35}"/>
              </a:ext>
            </a:extLst>
          </p:cNvPr>
          <p:cNvSpPr>
            <a:spLocks noGrp="true"/>
          </p:cNvSpPr>
          <p:nvPr>
            <p:ph idx="5" type="pic"/>
          </p:nvPr>
        </p:nvSpPr>
        <p:spPr>
          <a:xfrm rot="0">
            <a:off x="6646264" y="0"/>
            <a:ext cx="5545736" cy="6063092"/>
          </a:xfrm>
          <a:custGeom>
            <a:avLst/>
            <a:gdLst/>
            <a:ahLst/>
            <a:cxnLst/>
            <a:rect b="b" l="0" r="r" t="0"/>
            <a:pathLst>
              <a:path h="6063092" w="5545736">
                <a:moveTo>
                  <a:pt x="3355090" y="0"/>
                </a:moveTo>
                <a:lnTo>
                  <a:pt x="5545736" y="0"/>
                </a:lnTo>
                <a:lnTo>
                  <a:pt x="5545736" y="4499075"/>
                </a:lnTo>
                <a:lnTo>
                  <a:pt x="5430027" y="4628284"/>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80"/>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anchor="ctr" rtlCol="0" vert="horz" wrap="square">
            <a:noAutofit/>
          </a:bodyPr>
          <a:lstStyle>
            <a:lvl1pPr algn="ctr" indent="0" lvl="0" marL="0">
              <a:buNone/>
              <a:defRPr dirty="0" lang="en-US" sz="3200"/>
            </a:lvl1pPr>
            <a:lvl2pPr indent="0" lvl="1" marL="457200">
              <a:buNone/>
              <a:defRPr dirty="0" lang="en-US" sz="2800"/>
            </a:lvl2pPr>
            <a:lvl3pPr indent="0" lvl="2" marL="914400">
              <a:buNone/>
              <a:defRPr dirty="0" lang="en-US" sz="2400"/>
            </a:lvl3pPr>
            <a:lvl4pPr indent="0" lvl="3" marL="1371600">
              <a:buNone/>
              <a:defRPr dirty="0" lang="en-US" sz="2000"/>
            </a:lvl4pPr>
            <a:lvl5pPr indent="0" lvl="4" marL="1828800">
              <a:buNone/>
              <a:defRPr dirty="0" lang="en-US" sz="2000"/>
            </a:lvl5pPr>
            <a:lvl6pPr indent="0" lvl="5" marL="2286000">
              <a:buNone/>
              <a:defRPr dirty="0" lang="en-US" sz="2000"/>
            </a:lvl6pPr>
            <a:lvl7pPr indent="0" lvl="6" marL="2743200">
              <a:buNone/>
              <a:defRPr dirty="0" lang="en-US" sz="2000"/>
            </a:lvl7pPr>
            <a:lvl8pPr indent="0" lvl="7" marL="3200400">
              <a:buNone/>
              <a:defRPr dirty="0" lang="en-US" sz="2000"/>
            </a:lvl8pPr>
            <a:lvl9pPr indent="0" lvl="8" marL="3657600">
              <a:buNone/>
              <a:defRPr dirty="0" lang="en-US" sz="2000"/>
            </a:lvl9pPr>
          </a:lstStyle>
          <a:p>
            <a:pPr/>
            <a:r>
              <a:rPr dirty="0" lang="en-US"/>
              <a:t>Click icon to add picture</a:t>
            </a:r>
            <a:endParaRPr dirty="0" lang="en-US"/>
          </a:p>
        </p:txBody>
      </p:sp>
    </p:spTree>
    <p:extLst>
      <p:ext uri="{AF130D55-18D0-4613-BCFD-3765755B7515}">
        <p14:creationId xmlns:p14="http://schemas.microsoft.com/office/powerpoint/2010/main" val="1703593363569"/>
      </p:ext>
    </p:extLst>
  </p:cSld>
  <p:clrMapOvr>
    <a:masterClrMapping/>
  </p:clrMapOvr>
</p:sldLayout>
</file>

<file path=ppt/slideLayouts/slideLayout15.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showMasterSp="false" type="title">
  <p:cSld name="Closing">
    <p:bg>
      <p:bgPr>
        <a:solidFill>
          <a:schemeClr val="accent6"/>
        </a:solidFill>
        <a:effectLst/>
      </p:bgPr>
    </p:bg>
    <p:spTree>
      <p:nvGrpSpPr>
        <p:cNvPr id="1" name=""/>
        <p:cNvGrpSpPr/>
        <p:nvPr/>
      </p:nvGrpSpPr>
      <p:grpSpPr>
        <a:xfrm>
          <a:off x="0" y="0"/>
          <a:ext cx="0" cy="0"/>
          <a:chOff x="0" y="0"/>
          <a:chExt cx="0" cy="0"/>
        </a:xfrm>
      </p:grpSpPr>
      <p:sp>
        <p:nvSpPr>
          <p:cNvPr id="2" name="Freeform: Shape 9">
            <a:extLst>
              <a:ext uri="{6CD8590A-F913-4BE3-8F0A-45C1D38E0A3B}">
                <a16:creationId xmlns:a16="http://schemas.microsoft.com/office/drawing/2010/main" id="{9B285522-4785-43A6-86D2-B78D90628C05}"/>
              </a:ext>
            </a:extLst>
          </p:cNvPr>
          <p:cNvSpPr/>
          <p:nvPr userDrawn="1"/>
        </p:nvSpPr>
        <p:spPr>
          <a:xfrm rot="0">
            <a:off x="0" y="2090205"/>
            <a:ext cx="5025692" cy="4767794"/>
          </a:xfrm>
          <a:custGeom>
            <a:avLst/>
            <a:gdLst/>
            <a:ahLst/>
            <a:cxnLst/>
            <a:rect b="b" l="0" r="r" t="0"/>
            <a:pathLst>
              <a:path h="4767794" w="5025692">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2"/>
                  <a:pt x="5025401" y="4347030"/>
                </a:cubicBezTo>
                <a:cubicBezTo>
                  <a:pt x="5022168" y="4486810"/>
                  <a:pt x="5000521" y="4622184"/>
                  <a:pt x="4964911" y="4754079"/>
                </a:cubicBezTo>
                <a:lnTo>
                  <a:pt x="4960464" y="4767794"/>
                </a:lnTo>
                <a:lnTo>
                  <a:pt x="0" y="4767794"/>
                </a:lnTo>
                <a:close/>
              </a:path>
            </a:pathLst>
          </a:custGeom>
          <a:solidFill>
            <a:schemeClr val="accent2">
              <a:alpha val="58999"/>
            </a:schemeClr>
          </a:solidFill>
          <a:ln cap="flat" w="2777">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wrap="square">
            <a:noAutofit/>
          </a:bodyPr>
          <a:lstStyle/>
          <a:p>
            <a:pPr algn="ctr"/>
            <a:r>
              <a:rPr dirty="0" lang="en-US"/>
              <a:t/>
            </a:r>
            <a:endParaRPr dirty="0" lang="en-US"/>
          </a:p>
        </p:txBody>
      </p:sp>
      <p:sp>
        <p:nvSpPr>
          <p:cNvPr id="3" name="Title 1">
            <a:extLst>
              <a:ext uri="{9DB32784-DFE1-4BB3-AACC-22EB23E86421}">
                <a16:creationId xmlns:a16="http://schemas.microsoft.com/office/drawing/2010/main" id="{55E8ABB1-D518-41DA-9152-5B822B444C76}"/>
              </a:ext>
            </a:extLst>
          </p:cNvPr>
          <p:cNvSpPr>
            <a:spLocks noGrp="true"/>
          </p:cNvSpPr>
          <p:nvPr>
            <p:ph type="title"/>
          </p:nvPr>
        </p:nvSpPr>
        <p:spPr>
          <a:xfrm rot="0">
            <a:off x="1524000" y="1170432"/>
            <a:ext cx="9144000" cy="2387600"/>
          </a:xfrm>
        </p:spPr>
        <p:txBody>
          <a:bodyPr anchor="b" rtlCol="0" vert="horz"/>
          <a:lstStyle>
            <a:lvl1pPr algn="ctr" lvl="0">
              <a:defRPr dirty="0" lang="en-US" sz="6000"/>
            </a:lvl1pPr>
          </a:lstStyle>
          <a:p>
            <a:pPr/>
            <a:r>
              <a:rPr dirty="0" lang="en-US"/>
              <a:t>click to edit master title style</a:t>
            </a:r>
            <a:endParaRPr dirty="0" lang="en-US"/>
          </a:p>
        </p:txBody>
      </p:sp>
      <p:sp>
        <p:nvSpPr>
          <p:cNvPr id="4" name="Subtitle 2">
            <a:extLst>
              <a:ext uri="{72C3C440-F227-46F5-A1C9-3796D3AB4C1C}">
                <a16:creationId xmlns:a16="http://schemas.microsoft.com/office/drawing/2010/main" id="{BACED4D0-CAA1-45C1-857C-332B6BE2685E}"/>
              </a:ext>
            </a:extLst>
          </p:cNvPr>
          <p:cNvSpPr>
            <a:spLocks noGrp="true"/>
          </p:cNvSpPr>
          <p:nvPr>
            <p:ph idx="1" type="subTitle"/>
          </p:nvPr>
        </p:nvSpPr>
        <p:spPr>
          <a:xfrm rot="0">
            <a:off x="1524000" y="3602038"/>
            <a:ext cx="9144000" cy="1655762"/>
          </a:xfrm>
        </p:spPr>
        <p:txBody>
          <a:bodyPr rtlCol="0"/>
          <a:lstStyle>
            <a:lvl1pPr algn="ctr" indent="0" lvl="0" marL="0">
              <a:buNone/>
              <a:defRPr dirty="0" lang="en-US" sz="2400">
                <a:solidFill>
                  <a:schemeClr val="tx2"/>
                </a:solidFill>
              </a:defRPr>
            </a:lvl1pPr>
            <a:lvl2pPr algn="ctr" indent="0" lvl="1" marL="457200">
              <a:buNone/>
              <a:defRPr dirty="0" lang="en-US" sz="2000"/>
            </a:lvl2pPr>
            <a:lvl3pPr algn="ctr" indent="0" lvl="2" marL="914400">
              <a:buNone/>
              <a:defRPr dirty="0" lang="en-US" sz="1800"/>
            </a:lvl3pPr>
            <a:lvl4pPr algn="ctr" indent="0" lvl="3" marL="1371600">
              <a:buNone/>
              <a:defRPr dirty="0" lang="en-US" sz="1600"/>
            </a:lvl4pPr>
            <a:lvl5pPr algn="ctr" indent="0" lvl="4" marL="1828800">
              <a:buNone/>
              <a:defRPr dirty="0" lang="en-US" sz="1600"/>
            </a:lvl5pPr>
            <a:lvl6pPr algn="ctr" indent="0" lvl="5" marL="2286000">
              <a:buNone/>
              <a:defRPr dirty="0" lang="en-US" sz="1600"/>
            </a:lvl6pPr>
            <a:lvl7pPr algn="ctr" indent="0" lvl="6" marL="2743200">
              <a:buNone/>
              <a:defRPr dirty="0" lang="en-US" sz="1600"/>
            </a:lvl7pPr>
            <a:lvl8pPr algn="ctr" indent="0" lvl="7" marL="3200400">
              <a:buNone/>
              <a:defRPr dirty="0" lang="en-US" sz="1600"/>
            </a:lvl8pPr>
            <a:lvl9pPr algn="ctr" indent="0" lvl="8" marL="3657600">
              <a:buNone/>
              <a:defRPr dirty="0" lang="en-US" sz="1600"/>
            </a:lvl9pPr>
          </a:lstStyle>
          <a:p>
            <a:pPr/>
            <a:r>
              <a:rPr dirty="0" lang="en-US"/>
              <a:t>Click to edit Master subtitle style</a:t>
            </a:r>
            <a:endParaRPr dirty="0" lang="en-US"/>
          </a:p>
        </p:txBody>
      </p:sp>
      <p:sp>
        <p:nvSpPr>
          <p:cNvPr id="5" name="Freeform: Shape 15">
            <a:extLst>
              <a:ext uri="{B03748D5-AF12-409E-914E-B0FA3850D8DF}">
                <a16:creationId xmlns:a16="http://schemas.microsoft.com/office/drawing/2010/main" id="{43DB89BC-C094-47BD-9BF6-CD1E10202C63}"/>
              </a:ext>
            </a:extLst>
          </p:cNvPr>
          <p:cNvSpPr/>
          <p:nvPr userDrawn="1"/>
        </p:nvSpPr>
        <p:spPr>
          <a:xfrm rot="0">
            <a:off x="6173514" y="1"/>
            <a:ext cx="6018486" cy="5788888"/>
          </a:xfrm>
          <a:custGeom>
            <a:avLst/>
            <a:gdLst/>
            <a:ahLst/>
            <a:cxnLst/>
            <a:rect b="b" l="0" r="r" t="0"/>
            <a:pathLst>
              <a:path h="5788889" w="6018487">
                <a:moveTo>
                  <a:pt x="156534" y="0"/>
                </a:moveTo>
                <a:lnTo>
                  <a:pt x="6018487" y="0"/>
                </a:lnTo>
                <a:lnTo>
                  <a:pt x="6018487" y="5323591"/>
                </a:lnTo>
                <a:lnTo>
                  <a:pt x="5932782" y="5397451"/>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cap="flat" w="4443">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6" name="Freeform: Shape 24">
            <a:extLst>
              <a:ext uri="{A1DD171E-62FE-43FA-BF24-156CCC5596AD}">
                <a16:creationId xmlns:a16="http://schemas.microsoft.com/office/drawing/2010/main" id="{64CAB3EB-D378-4AE0-BBD6-FDE9F2957D7F}"/>
              </a:ext>
            </a:extLst>
          </p:cNvPr>
          <p:cNvSpPr/>
          <p:nvPr userDrawn="1"/>
        </p:nvSpPr>
        <p:spPr>
          <a:xfrm rot="0">
            <a:off x="1" y="-1"/>
            <a:ext cx="4267591" cy="2882748"/>
          </a:xfrm>
          <a:custGeom>
            <a:avLst/>
            <a:gdLst/>
            <a:ahLst/>
            <a:cxnLst/>
            <a:rect b="b" l="0" r="r" t="0"/>
            <a:pathLst>
              <a:path h="2882748" w="4267591">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cap="flat" w="66675">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7" name="Freeform: Shape 12">
            <a:extLst>
              <a:ext uri="{07312DF5-7C17-4088-9785-378F9B5B9259}">
                <a16:creationId xmlns:a16="http://schemas.microsoft.com/office/drawing/2010/main" id="{26B57C80-73B0-49CB-A5DF-08F399FAD8B5}"/>
              </a:ext>
            </a:extLst>
          </p:cNvPr>
          <p:cNvSpPr/>
          <p:nvPr userDrawn="1"/>
        </p:nvSpPr>
        <p:spPr>
          <a:xfrm rot="0">
            <a:off x="10530567" y="1187801"/>
            <a:ext cx="1678579" cy="5460561"/>
          </a:xfrm>
          <a:custGeom>
            <a:avLst/>
            <a:gdLst/>
            <a:ahLst/>
            <a:cxnLst/>
            <a:rect b="b" l="0" r="r" t="0"/>
            <a:pathLst>
              <a:path h="5460561" w="1678579">
                <a:moveTo>
                  <a:pt x="1678579" y="5416834"/>
                </a:moveTo>
                <a:cubicBezTo>
                  <a:pt x="1542915" y="5445980"/>
                  <a:pt x="1371047" y="5492671"/>
                  <a:pt x="1176667" y="5427934"/>
                </a:cubicBezTo>
                <a:cubicBezTo>
                  <a:pt x="982286" y="5363199"/>
                  <a:pt x="693262" y="5251552"/>
                  <a:pt x="512297" y="5028415"/>
                </a:cubicBezTo>
                <a:cubicBezTo>
                  <a:pt x="300079" y="4766790"/>
                  <a:pt x="240107" y="4481065"/>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cap="flat" w="60325">
            <a:solidFill>
              <a:schemeClr val="accent1"/>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Tree>
    <p:extLst>
      <p:ext uri="{A588F5CE-FB08-410B-A064-D40F00D6BCA5}">
        <p14:creationId xmlns:p14="http://schemas.microsoft.com/office/powerpoint/2010/main" val="1703593363571"/>
      </p:ext>
    </p:extLst>
  </p:cSld>
  <p:clrMapOvr>
    <a:masterClrMapping/>
  </p:clrMapOvr>
</p:sldLayout>
</file>

<file path=ppt/slideLayouts/slideLayout16.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Two Content">
    <p:spTree>
      <p:nvGrpSpPr>
        <p:cNvPr id="1" name=""/>
        <p:cNvGrpSpPr/>
        <p:nvPr/>
      </p:nvGrpSpPr>
      <p:grpSpPr>
        <a:xfrm>
          <a:off x="0" y="0"/>
          <a:ext cx="0" cy="0"/>
          <a:chOff x="0" y="0"/>
          <a:chExt cx="0" cy="0"/>
        </a:xfrm>
      </p:grpSpPr>
      <p:sp>
        <p:nvSpPr>
          <p:cNvPr id="2" name="Content Placeholder 2">
            <a:extLst>
              <a:ext uri="{F9ED9E2B-2D0B-4049-9513-5E5FFCC256B5}">
                <a16:creationId xmlns:a16="http://schemas.microsoft.com/office/drawing/2010/main" id="{0765F56B-2CD1-46CF-A8D0-BBF86164DD4E}"/>
              </a:ext>
            </a:extLst>
          </p:cNvPr>
          <p:cNvSpPr>
            <a:spLocks noGrp="true"/>
          </p:cNvSpPr>
          <p:nvPr>
            <p:ph/>
          </p:nvPr>
        </p:nvSpPr>
        <p:spPr>
          <a:xfrm rot="0">
            <a:off x="838200" y="1825625"/>
            <a:ext cx="5181600" cy="4351338"/>
          </a:xfrm>
        </p:spPr>
        <p:txBody>
          <a:bodyPr rtlCol="0"/>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3" name="Content Placeholder 3">
            <a:extLst>
              <a:ext uri="{4C7DF6D3-FDC9-4E94-99DF-B1165875C6D2}">
                <a16:creationId xmlns:a16="http://schemas.microsoft.com/office/drawing/2010/main" id="{E5D6D5A1-9E56-4E55-9091-3BF6C03AC772}"/>
              </a:ext>
            </a:extLst>
          </p:cNvPr>
          <p:cNvSpPr>
            <a:spLocks noGrp="true"/>
          </p:cNvSpPr>
          <p:nvPr>
            <p:ph idx="1"/>
          </p:nvPr>
        </p:nvSpPr>
        <p:spPr>
          <a:xfrm rot="0">
            <a:off x="6172200" y="1825625"/>
            <a:ext cx="5181600" cy="4351338"/>
          </a:xfrm>
        </p:spPr>
        <p:txBody>
          <a:bodyPr rtlCol="0"/>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4" name="Date Placeholder 4">
            <a:extLst>
              <a:ext uri="{0988303D-CC09-4F43-880F-AEBCBF90FC8D}">
                <a16:creationId xmlns:a16="http://schemas.microsoft.com/office/drawing/2010/main" id="{7EFA8345-1AAC-4565-BF85-929975929A14}"/>
              </a:ext>
            </a:extLst>
          </p:cNvPr>
          <p:cNvSpPr>
            <a:spLocks noGrp="true"/>
          </p:cNvSpPr>
          <p:nvPr>
            <p:ph idx="2" sz="half" type="dt"/>
          </p:nvPr>
        </p:nvSpPr>
        <p:spPr/>
        <p:txBody>
          <a:bodyPr rtlCol="0"/>
          <a:lstStyle/>
          <a:p>
            <a:pPr/>
            <a:r>
              <a:rPr dirty="0" lang="en-US"/>
              <a:t>22/11/2023</a:t>
            </a:r>
            <a:endParaRPr dirty="0" lang="en-US"/>
          </a:p>
        </p:txBody>
      </p:sp>
      <p:sp>
        <p:nvSpPr>
          <p:cNvPr id="5" name="Footer Placeholder 5">
            <a:extLst>
              <a:ext uri="{0D1DA5F8-3C78-4E29-8C51-4CB0F8D63277}">
                <a16:creationId xmlns:a16="http://schemas.microsoft.com/office/drawing/2010/main" id="{5E6548C8-A614-4FF5-BC4D-DC8E8AA2DE86}"/>
              </a:ext>
            </a:extLst>
          </p:cNvPr>
          <p:cNvSpPr>
            <a:spLocks noGrp="true"/>
          </p:cNvSpPr>
          <p:nvPr>
            <p:ph idx="3" sz="quarter" type="ftr"/>
          </p:nvPr>
        </p:nvSpPr>
        <p:spPr/>
        <p:txBody>
          <a:bodyPr rtlCol="0"/>
          <a:lstStyle/>
          <a:p>
            <a:pPr/>
            <a:r>
              <a:rPr dirty="0" lang="en-US"/>
              <a:t>Rule 86B - Restriction in use of amount available in electronic credit ledger</a:t>
            </a:r>
            <a:endParaRPr dirty="0" lang="en-US"/>
          </a:p>
        </p:txBody>
      </p:sp>
      <p:sp>
        <p:nvSpPr>
          <p:cNvPr id="6" name="Slide Number Placeholder 6">
            <a:extLst>
              <a:ext uri="{21C20712-2452-4AFA-B659-40A34DE791E8}">
                <a16:creationId xmlns:a16="http://schemas.microsoft.com/office/drawing/2010/main" id="{9B7AC545-3E04-4F28-A56C-ECA01329C6AE}"/>
              </a:ext>
            </a:extLst>
          </p:cNvPr>
          <p:cNvSpPr>
            <a:spLocks noGrp="true"/>
          </p:cNvSpPr>
          <p:nvPr>
            <p:ph idx="4" sz="quarter" type="sldNum"/>
          </p:nvPr>
        </p:nvSpPr>
        <p:spPr/>
        <p:txBody>
          <a:bodyPr rtlCol="0"/>
          <a:lstStyle/>
          <a:p>
            <a:pPr/>
            <a:fld id="{B7849FA5-FB82-4B4C-A468-910DB3BCC75E}" type="slidenum"/>
            <a:endParaRPr dirty="0" lang="en-US"/>
          </a:p>
        </p:txBody>
      </p:sp>
      <p:sp>
        <p:nvSpPr>
          <p:cNvPr id="7" name="Freeform: Shape 8">
            <a:extLst>
              <a:ext uri="{1256DFEC-CDCB-464D-A958-4EF8FBEDE5B3}">
                <a16:creationId xmlns:a16="http://schemas.microsoft.com/office/drawing/2010/main" id="{C2FA7951-16A9-42D4-8069-C7DD9CDB937A}"/>
              </a:ext>
            </a:extLst>
          </p:cNvPr>
          <p:cNvSpPr/>
          <p:nvPr userDrawn="1"/>
        </p:nvSpPr>
        <p:spPr>
          <a:xfrm rot="0">
            <a:off x="1" y="1"/>
            <a:ext cx="3097831" cy="2532430"/>
          </a:xfrm>
          <a:custGeom>
            <a:avLst/>
            <a:gdLst/>
            <a:ahLst/>
            <a:cxnLst/>
            <a:rect b="b" l="0" r="r" t="0"/>
            <a:pathLst>
              <a:path h="2532431" w="30978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cap="flat" w="34059">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8" name="Freeform: Shape 10">
            <a:extLst>
              <a:ext uri="{CC61B955-F0C6-46FD-BCB2-832EDBFE5552}">
                <a16:creationId xmlns:a16="http://schemas.microsoft.com/office/drawing/2010/main" id="{CCE35301-B04D-4D17-9482-74B577D96A2B}"/>
              </a:ext>
            </a:extLst>
          </p:cNvPr>
          <p:cNvSpPr/>
          <p:nvPr userDrawn="1"/>
        </p:nvSpPr>
        <p:spPr>
          <a:xfrm rot="0">
            <a:off x="9164166" y="2461366"/>
            <a:ext cx="3027835" cy="4339045"/>
          </a:xfrm>
          <a:custGeom>
            <a:avLst/>
            <a:gdLst/>
            <a:ahLst/>
            <a:cxnLst/>
            <a:rect b="b" l="0" r="r" t="0"/>
            <a:pathLst>
              <a:path h="4339045" w="302783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8"/>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cap="flat" w="34059">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9" name="Title 1">
            <a:extLst>
              <a:ext uri="{D44467C1-F9B1-43A2-A118-C4C9005B9EA4}">
                <a16:creationId xmlns:a16="http://schemas.microsoft.com/office/drawing/2010/main" id="{C15755BF-A8E8-4F3E-BAAA-69503197F825}"/>
              </a:ext>
            </a:extLst>
          </p:cNvPr>
          <p:cNvSpPr>
            <a:spLocks noGrp="true"/>
          </p:cNvSpPr>
          <p:nvPr>
            <p:ph idx="5" type="title"/>
          </p:nvPr>
        </p:nvSpPr>
        <p:spPr>
          <a:xfrm rot="0">
            <a:off x="576071" y="704088"/>
            <a:ext cx="9144000" cy="676656"/>
          </a:xfrm>
        </p:spPr>
        <p:txBody>
          <a:bodyPr anchor="b" rtlCol="0" vert="horz"/>
          <a:lstStyle>
            <a:lvl1pPr lvl="0">
              <a:defRPr dirty="0" lang="en-US" sz="4800"/>
            </a:lvl1pPr>
          </a:lstStyle>
          <a:p>
            <a:pPr/>
            <a:r>
              <a:rPr dirty="0" lang="en-US"/>
              <a:t>click to edit master title style</a:t>
            </a:r>
            <a:endParaRPr dirty="0" lang="en-US"/>
          </a:p>
        </p:txBody>
      </p:sp>
    </p:spTree>
    <p:extLst>
      <p:ext uri="{14D07ED2-9DF1-4F67-B20A-09357005E1B9}">
        <p14:creationId xmlns:p14="http://schemas.microsoft.com/office/powerpoint/2010/main" val="1703593363575"/>
      </p:ext>
    </p:extLst>
  </p:cSld>
  <p:clrMapOvr>
    <a:masterClrMapping/>
  </p:clrMapOvr>
</p:sldLayout>
</file>

<file path=ppt/slideLayouts/slideLayout17.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Blank">
    <p:spTree>
      <p:nvGrpSpPr>
        <p:cNvPr id="1" name=""/>
        <p:cNvGrpSpPr/>
        <p:nvPr/>
      </p:nvGrpSpPr>
      <p:grpSpPr>
        <a:xfrm>
          <a:off x="0" y="0"/>
          <a:ext cx="0" cy="0"/>
          <a:chOff x="0" y="0"/>
          <a:chExt cx="0" cy="0"/>
        </a:xfrm>
      </p:grpSpPr>
      <p:sp>
        <p:nvSpPr>
          <p:cNvPr id="2" name="Freeform: Shape 5">
            <a:extLst>
              <a:ext uri="{78A50846-5F82-400D-B740-5D273350F14A}">
                <a16:creationId xmlns:a16="http://schemas.microsoft.com/office/drawing/2010/main" id="{5BAFF997-91FF-4FE3-B147-711919CE070B}"/>
              </a:ext>
            </a:extLst>
          </p:cNvPr>
          <p:cNvSpPr/>
          <p:nvPr userDrawn="1"/>
        </p:nvSpPr>
        <p:spPr>
          <a:xfrm rot="0">
            <a:off x="1" y="1"/>
            <a:ext cx="3097831" cy="2532430"/>
          </a:xfrm>
          <a:custGeom>
            <a:avLst/>
            <a:gdLst/>
            <a:ahLst/>
            <a:cxnLst/>
            <a:rect b="b" l="0" r="r" t="0"/>
            <a:pathLst>
              <a:path h="2532431" w="30978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cap="flat" w="34059">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3" name="Freeform: Shape 6">
            <a:extLst>
              <a:ext uri="{C5962D2B-03C7-4411-A030-19B0552C5F2A}">
                <a16:creationId xmlns:a16="http://schemas.microsoft.com/office/drawing/2010/main" id="{6FE3D61A-1648-40AB-873F-C55A3DCB8D54}"/>
              </a:ext>
            </a:extLst>
          </p:cNvPr>
          <p:cNvSpPr/>
          <p:nvPr userDrawn="1"/>
        </p:nvSpPr>
        <p:spPr>
          <a:xfrm rot="0">
            <a:off x="9164166" y="2461366"/>
            <a:ext cx="3027835" cy="4339045"/>
          </a:xfrm>
          <a:custGeom>
            <a:avLst/>
            <a:gdLst/>
            <a:ahLst/>
            <a:cxnLst/>
            <a:rect b="b" l="0" r="r" t="0"/>
            <a:pathLst>
              <a:path h="4339045" w="302783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8"/>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cap="flat" w="34059">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4" name="Date Placeholder 1">
            <a:extLst>
              <a:ext uri="{729B4AF9-9F70-4E4B-A371-4359ECB4A75E}">
                <a16:creationId xmlns:a16="http://schemas.microsoft.com/office/drawing/2010/main" id="{62E9B38B-6D28-4B32-975A-63E4A7AF9465}"/>
              </a:ext>
            </a:extLst>
          </p:cNvPr>
          <p:cNvSpPr>
            <a:spLocks noGrp="true"/>
          </p:cNvSpPr>
          <p:nvPr>
            <p:ph sz="half" type="dt"/>
          </p:nvPr>
        </p:nvSpPr>
        <p:spPr/>
        <p:txBody>
          <a:bodyPr rtlCol="0"/>
          <a:lstStyle/>
          <a:p>
            <a:pPr/>
            <a:r>
              <a:rPr dirty="0" lang="en-US"/>
              <a:t>22/11/2023</a:t>
            </a:r>
            <a:endParaRPr dirty="0" lang="en-US"/>
          </a:p>
        </p:txBody>
      </p:sp>
      <p:sp>
        <p:nvSpPr>
          <p:cNvPr id="5" name="Footer Placeholder 2">
            <a:extLst>
              <a:ext uri="{2B50AF03-9F15-446A-92B2-1D249FCB1BE9}">
                <a16:creationId xmlns:a16="http://schemas.microsoft.com/office/drawing/2010/main" id="{5258D5D0-E2F9-4177-BCAD-3C80EEB1C4F8}"/>
              </a:ext>
            </a:extLst>
          </p:cNvPr>
          <p:cNvSpPr>
            <a:spLocks noGrp="true"/>
          </p:cNvSpPr>
          <p:nvPr>
            <p:ph idx="1" sz="quarter" type="ftr"/>
          </p:nvPr>
        </p:nvSpPr>
        <p:spPr/>
        <p:txBody>
          <a:bodyPr rtlCol="0"/>
          <a:lstStyle/>
          <a:p>
            <a:pPr/>
            <a:r>
              <a:rPr dirty="0" lang="en-US"/>
              <a:t>Rule 86B - Restriction in use of amount available in electronic credit ledger</a:t>
            </a:r>
            <a:endParaRPr dirty="0" lang="en-US"/>
          </a:p>
        </p:txBody>
      </p:sp>
      <p:sp>
        <p:nvSpPr>
          <p:cNvPr id="6" name="Slide Number Placeholder 3">
            <a:extLst>
              <a:ext uri="{CE5B706B-5CD4-4870-AB89-04BF7E67E4D0}">
                <a16:creationId xmlns:a16="http://schemas.microsoft.com/office/drawing/2010/main" id="{7544A036-F5DA-4FA0-B274-B5BDEFA07ED1}"/>
              </a:ext>
            </a:extLst>
          </p:cNvPr>
          <p:cNvSpPr>
            <a:spLocks noGrp="true"/>
          </p:cNvSpPr>
          <p:nvPr>
            <p:ph idx="2" sz="quarter" type="sldNum"/>
          </p:nvPr>
        </p:nvSpPr>
        <p:spPr/>
        <p:txBody>
          <a:bodyPr rtlCol="0"/>
          <a:lstStyle/>
          <a:p>
            <a:pPr/>
            <a:fld id="{D499154F-7FA6-4A38-8C1D-285710C280C3}" type="slidenum"/>
            <a:endParaRPr dirty="0" lang="en-US"/>
          </a:p>
        </p:txBody>
      </p:sp>
      <p:sp>
        <p:nvSpPr>
          <p:cNvPr id="7" name="Title 1">
            <a:extLst>
              <a:ext uri="{661151F8-7F12-4B26-A263-D597D1A1C9C4}">
                <a16:creationId xmlns:a16="http://schemas.microsoft.com/office/drawing/2010/main" id="{7643D433-EFA9-4156-BC6A-7E40AEA72496}"/>
              </a:ext>
            </a:extLst>
          </p:cNvPr>
          <p:cNvSpPr>
            <a:spLocks noGrp="true"/>
          </p:cNvSpPr>
          <p:nvPr>
            <p:ph idx="3" type="title"/>
          </p:nvPr>
        </p:nvSpPr>
        <p:spPr>
          <a:xfrm rot="0">
            <a:off x="576071" y="704088"/>
            <a:ext cx="9144000" cy="676656"/>
          </a:xfrm>
        </p:spPr>
        <p:txBody>
          <a:bodyPr anchor="b" rtlCol="0" vert="horz"/>
          <a:lstStyle>
            <a:lvl1pPr lvl="0">
              <a:defRPr dirty="0" lang="en-US" sz="4800"/>
            </a:lvl1pPr>
          </a:lstStyle>
          <a:p>
            <a:pPr/>
            <a:r>
              <a:rPr dirty="0" lang="en-US"/>
              <a:t>click to edit master title style</a:t>
            </a:r>
            <a:endParaRPr dirty="0" lang="en-US"/>
          </a:p>
        </p:txBody>
      </p:sp>
    </p:spTree>
    <p:extLst>
      <p:ext uri="{00D78FD9-51D2-4089-B3CF-AA5FBEE91212}">
        <p14:creationId xmlns:p14="http://schemas.microsoft.com/office/powerpoint/2010/main" val="1703593363578"/>
      </p:ext>
    </p:extLst>
  </p:cSld>
  <p:clrMapOvr>
    <a:masterClrMapping/>
  </p:clrMapOvr>
</p:sldLayout>
</file>

<file path=ppt/slideLayouts/slideLayout18.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objTx">
  <p:cSld name="Content with Caption">
    <p:spTree>
      <p:nvGrpSpPr>
        <p:cNvPr id="1" name=""/>
        <p:cNvGrpSpPr/>
        <p:nvPr/>
      </p:nvGrpSpPr>
      <p:grpSpPr>
        <a:xfrm>
          <a:off x="0" y="0"/>
          <a:ext cx="0" cy="0"/>
          <a:chOff x="0" y="0"/>
          <a:chExt cx="0" cy="0"/>
        </a:xfrm>
      </p:grpSpPr>
      <p:sp>
        <p:nvSpPr>
          <p:cNvPr id="2" name="Freeform: Shape 8">
            <a:extLst>
              <a:ext uri="{F2430292-6D20-4814-BF57-90B257C80017}">
                <a16:creationId xmlns:a16="http://schemas.microsoft.com/office/drawing/2010/main" id="{B5222675-26C2-484C-83EA-AB7FCED4E803}"/>
              </a:ext>
            </a:extLst>
          </p:cNvPr>
          <p:cNvSpPr/>
          <p:nvPr userDrawn="1"/>
        </p:nvSpPr>
        <p:spPr>
          <a:xfrm rot="0">
            <a:off x="1" y="1"/>
            <a:ext cx="3097831" cy="2532430"/>
          </a:xfrm>
          <a:custGeom>
            <a:avLst/>
            <a:gdLst/>
            <a:ahLst/>
            <a:cxnLst/>
            <a:rect b="b" l="0" r="r" t="0"/>
            <a:pathLst>
              <a:path h="2532431" w="30978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cap="flat" w="34059">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3" name="Freeform: Shape 10">
            <a:extLst>
              <a:ext uri="{8D2C7222-E61F-4CFA-8BBD-BC7BAEAB8AF2}">
                <a16:creationId xmlns:a16="http://schemas.microsoft.com/office/drawing/2010/main" id="{6844E705-C6FD-405B-8943-05E399D73E71}"/>
              </a:ext>
            </a:extLst>
          </p:cNvPr>
          <p:cNvSpPr/>
          <p:nvPr userDrawn="1"/>
        </p:nvSpPr>
        <p:spPr>
          <a:xfrm rot="0">
            <a:off x="9164166" y="2461366"/>
            <a:ext cx="3027835" cy="4339045"/>
          </a:xfrm>
          <a:custGeom>
            <a:avLst/>
            <a:gdLst/>
            <a:ahLst/>
            <a:cxnLst/>
            <a:rect b="b" l="0" r="r" t="0"/>
            <a:pathLst>
              <a:path h="4339045" w="302783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8"/>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cap="flat" w="34059">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4" name="Title 1">
            <a:extLst>
              <a:ext uri="{C65671D2-7430-41B7-BB68-A9E9F5D9F188}">
                <a16:creationId xmlns:a16="http://schemas.microsoft.com/office/drawing/2010/main" id="{E9F4E065-C415-4B5B-9E0A-7A7B1A7AED0B}"/>
              </a:ext>
            </a:extLst>
          </p:cNvPr>
          <p:cNvSpPr>
            <a:spLocks noGrp="true"/>
          </p:cNvSpPr>
          <p:nvPr>
            <p:ph type="title"/>
          </p:nvPr>
        </p:nvSpPr>
        <p:spPr>
          <a:xfrm rot="0">
            <a:off x="839788" y="457200"/>
            <a:ext cx="3932237" cy="1600200"/>
          </a:xfrm>
        </p:spPr>
        <p:txBody>
          <a:bodyPr anchor="b" rtlCol="0" vert="horz"/>
          <a:lstStyle>
            <a:lvl1pPr lvl="0">
              <a:defRPr dirty="0" lang="en-US" sz="3200"/>
            </a:lvl1pPr>
          </a:lstStyle>
          <a:p>
            <a:pPr/>
            <a:r>
              <a:rPr dirty="0" lang="en-US"/>
              <a:t>click to edit master title style</a:t>
            </a:r>
            <a:endParaRPr dirty="0" lang="en-US"/>
          </a:p>
        </p:txBody>
      </p:sp>
      <p:sp>
        <p:nvSpPr>
          <p:cNvPr id="5" name="Content Placeholder 2">
            <a:extLst>
              <a:ext uri="{D13EBDD7-ED70-4ED8-86A9-82EFC2A7907D}">
                <a16:creationId xmlns:a16="http://schemas.microsoft.com/office/drawing/2010/main" id="{A4A656D2-5FC2-4CC5-AD68-6E13CF34C311}"/>
              </a:ext>
            </a:extLst>
          </p:cNvPr>
          <p:cNvSpPr>
            <a:spLocks noGrp="true"/>
          </p:cNvSpPr>
          <p:nvPr>
            <p:ph idx="1"/>
          </p:nvPr>
        </p:nvSpPr>
        <p:spPr>
          <a:xfrm rot="0">
            <a:off x="5183187" y="987425"/>
            <a:ext cx="6172200" cy="4873625"/>
          </a:xfrm>
        </p:spPr>
        <p:txBody>
          <a:bodyPr rtlCol="0"/>
          <a:lstStyle>
            <a:lvl1pPr lvl="0">
              <a:defRPr dirty="0" lang="en-US" sz="3200"/>
            </a:lvl1pPr>
            <a:lvl2pPr lvl="1">
              <a:defRPr dirty="0" lang="en-US" sz="2800"/>
            </a:lvl2pPr>
            <a:lvl3pPr lvl="2">
              <a:defRPr dirty="0" lang="en-US" sz="2400"/>
            </a:lvl3pPr>
            <a:lvl4pPr lvl="3">
              <a:defRPr dirty="0" lang="en-US" sz="2000"/>
            </a:lvl4pPr>
            <a:lvl5pPr lvl="4">
              <a:defRPr dirty="0" lang="en-US" sz="2000"/>
            </a:lvl5pPr>
            <a:lvl6pPr lvl="5">
              <a:defRPr dirty="0" lang="en-US" sz="2000"/>
            </a:lvl6pPr>
            <a:lvl7pPr lvl="6">
              <a:defRPr dirty="0" lang="en-US" sz="2000"/>
            </a:lvl7pPr>
            <a:lvl8pPr lvl="7">
              <a:defRPr dirty="0" lang="en-US" sz="2000"/>
            </a:lvl8pPr>
            <a:lvl9pPr lvl="8">
              <a:defRPr dirty="0" lang="en-US" sz="2000"/>
            </a:lvl9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6" name="Text Placeholder 3">
            <a:extLst>
              <a:ext uri="{D50CD377-6E31-4C08-B362-DD22DCEAB8E6}">
                <a16:creationId xmlns:a16="http://schemas.microsoft.com/office/drawing/2010/main" id="{E51466E3-EA09-44AB-8719-4BF81693D5D9}"/>
              </a:ext>
            </a:extLst>
          </p:cNvPr>
          <p:cNvSpPr>
            <a:spLocks noGrp="true"/>
          </p:cNvSpPr>
          <p:nvPr>
            <p:ph idx="2" type="body"/>
          </p:nvPr>
        </p:nvSpPr>
        <p:spPr>
          <a:xfrm rot="0">
            <a:off x="839788" y="2057400"/>
            <a:ext cx="3932237" cy="3811587"/>
          </a:xfrm>
        </p:spPr>
        <p:txBody>
          <a:bodyPr rtlCol="0"/>
          <a:lstStyle>
            <a:lvl1pPr indent="0" lvl="0" marL="0">
              <a:buNone/>
              <a:defRPr dirty="0" lang="en-US" sz="1600"/>
            </a:lvl1pPr>
            <a:lvl2pPr indent="0" lvl="1" marL="457200">
              <a:buNone/>
              <a:defRPr dirty="0" lang="en-US" sz="1400"/>
            </a:lvl2pPr>
            <a:lvl3pPr indent="0" lvl="2" marL="914400">
              <a:buNone/>
              <a:defRPr dirty="0" lang="en-US" sz="1200"/>
            </a:lvl3pPr>
            <a:lvl4pPr indent="0" lvl="3" marL="1371600">
              <a:buNone/>
              <a:defRPr dirty="0" lang="en-US" sz="1000"/>
            </a:lvl4pPr>
            <a:lvl5pPr indent="0" lvl="4" marL="1828800">
              <a:buNone/>
              <a:defRPr dirty="0" lang="en-US" sz="1000"/>
            </a:lvl5pPr>
            <a:lvl6pPr indent="0" lvl="5" marL="2286000">
              <a:buNone/>
              <a:defRPr dirty="0" lang="en-US" sz="1000"/>
            </a:lvl6pPr>
            <a:lvl7pPr indent="0" lvl="6" marL="2743200">
              <a:buNone/>
              <a:defRPr dirty="0" lang="en-US" sz="1000"/>
            </a:lvl7pPr>
            <a:lvl8pPr indent="0" lvl="7" marL="3200400">
              <a:buNone/>
              <a:defRPr dirty="0" lang="en-US" sz="1000"/>
            </a:lvl8pPr>
            <a:lvl9pPr indent="0" lvl="8" marL="3657600">
              <a:buNone/>
              <a:defRPr dirty="0" lang="en-US" sz="1000"/>
            </a:lvl9pPr>
          </a:lstStyle>
          <a:p>
            <a:pPr lvl="0"/>
            <a:r>
              <a:rPr dirty="0" lang="en-US"/>
              <a:t>Click to edit Master text styles</a:t>
            </a:r>
            <a:endParaRPr dirty="0" lang="en-US"/>
          </a:p>
        </p:txBody>
      </p:sp>
      <p:sp>
        <p:nvSpPr>
          <p:cNvPr id="7" name="Date Placeholder 4">
            <a:extLst>
              <a:ext uri="{0E0F7A5D-7608-40E3-B14C-B39779BD98AB}">
                <a16:creationId xmlns:a16="http://schemas.microsoft.com/office/drawing/2010/main" id="{544BAA9C-BA45-479B-BC8E-912293DE4838}"/>
              </a:ext>
            </a:extLst>
          </p:cNvPr>
          <p:cNvSpPr>
            <a:spLocks noGrp="true"/>
          </p:cNvSpPr>
          <p:nvPr>
            <p:ph idx="10" sz="half" type="dt"/>
          </p:nvPr>
        </p:nvSpPr>
        <p:spPr/>
        <p:txBody>
          <a:bodyPr rtlCol="0"/>
          <a:lstStyle/>
          <a:p>
            <a:pPr/>
            <a:r>
              <a:rPr dirty="0" lang="en-US"/>
              <a:t>22/11/2023</a:t>
            </a:r>
            <a:endParaRPr dirty="0" lang="en-US"/>
          </a:p>
        </p:txBody>
      </p:sp>
      <p:sp>
        <p:nvSpPr>
          <p:cNvPr id="8" name="Footer Placeholder 5">
            <a:extLst>
              <a:ext uri="{296B112D-93FA-4CDB-964C-B12F29603C89}">
                <a16:creationId xmlns:a16="http://schemas.microsoft.com/office/drawing/2010/main" id="{44B035D8-75E1-458D-A9CB-16F7482899C2}"/>
              </a:ext>
            </a:extLst>
          </p:cNvPr>
          <p:cNvSpPr>
            <a:spLocks noGrp="true"/>
          </p:cNvSpPr>
          <p:nvPr>
            <p:ph idx="11" sz="quarter" type="ftr"/>
          </p:nvPr>
        </p:nvSpPr>
        <p:spPr/>
        <p:txBody>
          <a:bodyPr rtlCol="0"/>
          <a:lstStyle/>
          <a:p>
            <a:pPr/>
            <a:r>
              <a:rPr dirty="0" lang="en-US"/>
              <a:t>Rule 86B - Restriction in use of amount available in electronic credit ledger</a:t>
            </a:r>
            <a:endParaRPr dirty="0" lang="en-US"/>
          </a:p>
        </p:txBody>
      </p:sp>
      <p:sp>
        <p:nvSpPr>
          <p:cNvPr id="9" name="Slide Number Placeholder 6">
            <a:extLst>
              <a:ext uri="{9C953F63-F229-4935-A223-E7781243330D}">
                <a16:creationId xmlns:a16="http://schemas.microsoft.com/office/drawing/2010/main" id="{87B7F4EE-369A-4583-B0FE-EA995022BD50}"/>
              </a:ext>
            </a:extLst>
          </p:cNvPr>
          <p:cNvSpPr>
            <a:spLocks noGrp="true"/>
          </p:cNvSpPr>
          <p:nvPr>
            <p:ph idx="12" sz="quarter" type="sldNum"/>
          </p:nvPr>
        </p:nvSpPr>
        <p:spPr/>
        <p:txBody>
          <a:bodyPr rtlCol="0"/>
          <a:lstStyle/>
          <a:p>
            <a:pPr/>
            <a:fld id="{9DB723E9-C959-401C-959E-6541430148F2}" type="slidenum"/>
            <a:endParaRPr dirty="0" lang="en-US"/>
          </a:p>
        </p:txBody>
      </p:sp>
    </p:spTree>
    <p:extLst>
      <p:ext uri="{9C0606DA-8A97-43B6-B9F0-482FB3704BC5}">
        <p14:creationId xmlns:p14="http://schemas.microsoft.com/office/powerpoint/2010/main" val="1703593363581"/>
      </p:ext>
    </p:extLst>
  </p:cSld>
  <p:clrMapOvr>
    <a:masterClrMapping/>
  </p:clrMapOvr>
</p:sldLayout>
</file>

<file path=ppt/slideLayouts/slideLayout2.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showMasterSp="false" type="obj">
  <p:cSld name="Agenda">
    <p:bg>
      <p:bgPr>
        <a:solidFill>
          <a:schemeClr val="bg2"/>
        </a:solidFill>
        <a:effectLst/>
      </p:bgPr>
    </p:bg>
    <p:spTree>
      <p:nvGrpSpPr>
        <p:cNvPr id="1" name=""/>
        <p:cNvGrpSpPr/>
        <p:nvPr/>
      </p:nvGrpSpPr>
      <p:grpSpPr>
        <a:xfrm>
          <a:off x="0" y="0"/>
          <a:ext cx="0" cy="0"/>
          <a:chOff x="0" y="0"/>
          <a:chExt cx="0" cy="0"/>
        </a:xfrm>
      </p:grpSpPr>
      <p:sp>
        <p:nvSpPr>
          <p:cNvPr id="2" name="Freeform: Shape 27">
            <a:extLst>
              <a:ext uri="{36F7E5C0-B5FF-4C06-A802-CEC1B5232FC8}">
                <a16:creationId xmlns:a16="http://schemas.microsoft.com/office/drawing/2010/main" id="{E4A75B96-683F-4C07-88F5-2A9C5D7E8213}"/>
              </a:ext>
            </a:extLst>
          </p:cNvPr>
          <p:cNvSpPr/>
          <p:nvPr userDrawn="1"/>
        </p:nvSpPr>
        <p:spPr>
          <a:xfrm rot="0">
            <a:off x="0" y="0"/>
            <a:ext cx="7067730" cy="6858000"/>
          </a:xfrm>
          <a:custGeom>
            <a:avLst/>
            <a:gdLst/>
            <a:ahLst/>
            <a:cxnLst/>
            <a:rect b="b" l="0" r="r" t="0"/>
            <a:pathLst>
              <a:path h="6858000" w="7067731">
                <a:moveTo>
                  <a:pt x="0" y="0"/>
                </a:moveTo>
                <a:lnTo>
                  <a:pt x="5624908" y="0"/>
                </a:lnTo>
                <a:lnTo>
                  <a:pt x="5747836" y="66359"/>
                </a:lnTo>
                <a:cubicBezTo>
                  <a:pt x="6191694" y="338566"/>
                  <a:pt x="6550372" y="730462"/>
                  <a:pt x="6800990" y="1269725"/>
                </a:cubicBezTo>
                <a:cubicBezTo>
                  <a:pt x="7073654" y="1856367"/>
                  <a:pt x="7151635" y="2496371"/>
                  <a:pt x="6967802" y="3184523"/>
                </a:cubicBezTo>
                <a:cubicBezTo>
                  <a:pt x="6752318" y="3991449"/>
                  <a:pt x="6266658" y="4528125"/>
                  <a:pt x="5549878" y="4821851"/>
                </a:cubicBezTo>
                <a:cubicBezTo>
                  <a:pt x="5310251" y="4920015"/>
                  <a:pt x="5064169" y="4955733"/>
                  <a:pt x="4818374" y="5001158"/>
                </a:cubicBezTo>
                <a:cubicBezTo>
                  <a:pt x="4287053" y="5099179"/>
                  <a:pt x="3773566" y="5274085"/>
                  <a:pt x="3297849" y="5605778"/>
                </a:cubicBezTo>
                <a:cubicBezTo>
                  <a:pt x="2897243" y="5884873"/>
                  <a:pt x="2575429" y="6252666"/>
                  <a:pt x="2299274" y="6672529"/>
                </a:cubicBezTo>
                <a:cubicBezTo>
                  <a:pt x="2260727" y="6731138"/>
                  <a:pt x="2224651" y="6787110"/>
                  <a:pt x="2190713" y="6840788"/>
                </a:cubicBezTo>
                <a:lnTo>
                  <a:pt x="2180046" y="6858000"/>
                </a:lnTo>
                <a:lnTo>
                  <a:pt x="0" y="6858000"/>
                </a:lnTo>
                <a:close/>
              </a:path>
            </a:pathLst>
          </a:custGeom>
          <a:solidFill>
            <a:schemeClr val="tx2">
              <a:alpha val="58999"/>
            </a:schemeClr>
          </a:solidFill>
          <a:ln cap="flat" w="3024">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3" name="Title 1">
            <a:extLst>
              <a:ext uri="{94D764B5-451F-489D-A437-4A8522F49079}">
                <a16:creationId xmlns:a16="http://schemas.microsoft.com/office/drawing/2010/main" id="{E51E6203-E431-45B3-BE14-5F93D62CE77F}"/>
              </a:ext>
            </a:extLst>
          </p:cNvPr>
          <p:cNvSpPr>
            <a:spLocks noGrp="true"/>
          </p:cNvSpPr>
          <p:nvPr>
            <p:ph type="title"/>
          </p:nvPr>
        </p:nvSpPr>
        <p:spPr>
          <a:xfrm rot="0">
            <a:off x="704384" y="2788521"/>
            <a:ext cx="6229530" cy="1325563"/>
          </a:xfrm>
        </p:spPr>
        <p:txBody>
          <a:bodyPr rtlCol="0"/>
          <a:lstStyle>
            <a:lvl1pPr algn="ctr" lvl="0">
              <a:defRPr dirty="0" lang="en-US">
                <a:solidFill>
                  <a:schemeClr val="accent1"/>
                </a:solidFill>
              </a:defRPr>
            </a:lvl1pPr>
          </a:lstStyle>
          <a:p>
            <a:pPr/>
            <a:r>
              <a:rPr dirty="0" lang="en-US"/>
              <a:t>click to edit master title style</a:t>
            </a:r>
            <a:endParaRPr dirty="0" lang="en-US"/>
          </a:p>
        </p:txBody>
      </p:sp>
      <p:sp>
        <p:nvSpPr>
          <p:cNvPr id="4" name="Content Placeholder 2">
            <a:extLst>
              <a:ext uri="{CD7303B6-553E-40ED-ADC1-AEA9F5BE7781}">
                <a16:creationId xmlns:a16="http://schemas.microsoft.com/office/drawing/2010/main" id="{D8199646-42DE-4A11-8E5E-929323198828}"/>
              </a:ext>
            </a:extLst>
          </p:cNvPr>
          <p:cNvSpPr>
            <a:spLocks noGrp="true"/>
          </p:cNvSpPr>
          <p:nvPr>
            <p:ph idx="1"/>
          </p:nvPr>
        </p:nvSpPr>
        <p:spPr>
          <a:xfrm rot="0">
            <a:off x="7790688" y="1170432"/>
            <a:ext cx="4133088" cy="4351338"/>
          </a:xfrm>
        </p:spPr>
        <p:txBody>
          <a:bodyPr rtlCol="0"/>
          <a:lstStyle>
            <a:lvl1pPr algn="r" indent="0" lvl="0" marL="0">
              <a:buNone/>
              <a:defRPr baseline="0" cap="all" dirty="0" lang="en-US" sz="2400"/>
            </a:lvl1pPr>
            <a:lvl2pPr algn="r" indent="0" lvl="1" marL="457200">
              <a:buNone/>
              <a:defRPr dirty="0" lang="en-US" sz="1800">
                <a:latin typeface="+mj-lt"/>
              </a:defRPr>
            </a:lvl2pPr>
            <a:lvl3pPr algn="r" indent="0" lvl="2" marL="914400">
              <a:buNone/>
            </a:lvl3pPr>
            <a:lvl4pPr algn="r" indent="0" lvl="3" marL="1371600">
              <a:buNone/>
            </a:lvl4pPr>
            <a:lvl5pPr algn="r" indent="0" lvl="4" marL="1828800">
              <a:buNone/>
            </a:lvl5p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5" name="Freeform: Shape 24">
            <a:extLst>
              <a:ext uri="{1A94F1E1-4995-4C55-A04D-DC9B22B93884}">
                <a16:creationId xmlns:a16="http://schemas.microsoft.com/office/drawing/2010/main" id="{FC4EAB2F-5656-4F52-B2FD-77426BB50B2B}"/>
              </a:ext>
            </a:extLst>
          </p:cNvPr>
          <p:cNvSpPr/>
          <p:nvPr userDrawn="1"/>
        </p:nvSpPr>
        <p:spPr>
          <a:xfrm rot="0">
            <a:off x="0" y="180445"/>
            <a:ext cx="5327858" cy="3001484"/>
          </a:xfrm>
          <a:custGeom>
            <a:avLst/>
            <a:gdLst/>
            <a:ahLst/>
            <a:cxnLst/>
            <a:rect b="b" l="0" r="r" t="0"/>
            <a:pathLst>
              <a:path h="3001484" w="5327858">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1" y="974378"/>
                </a:moveTo>
                <a:cubicBezTo>
                  <a:pt x="4525178" y="976173"/>
                  <a:pt x="4308454" y="1004333"/>
                  <a:pt x="4091677" y="1038028"/>
                </a:cubicBezTo>
                <a:cubicBezTo>
                  <a:pt x="3899782" y="1067910"/>
                  <a:pt x="3707627" y="1096887"/>
                  <a:pt x="3515471" y="1125864"/>
                </a:cubicBezTo>
                <a:cubicBezTo>
                  <a:pt x="3872698" y="1274484"/>
                  <a:pt x="4231705" y="1230767"/>
                  <a:pt x="4594761" y="1138284"/>
                </a:cubicBezTo>
                <a:cubicBezTo>
                  <a:pt x="4600756" y="1233674"/>
                  <a:pt x="4539530"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200" y="1198707"/>
                </a:cubicBezTo>
                <a:cubicBezTo>
                  <a:pt x="5273280" y="1136429"/>
                  <a:pt x="5261283" y="1064374"/>
                  <a:pt x="5167523" y="1024959"/>
                </a:cubicBezTo>
                <a:cubicBezTo>
                  <a:pt x="5104521" y="998662"/>
                  <a:pt x="5032257" y="987819"/>
                  <a:pt x="4962465" y="982143"/>
                </a:cubicBezTo>
                <a:cubicBezTo>
                  <a:pt x="4889262" y="976111"/>
                  <a:pt x="4816301" y="973780"/>
                  <a:pt x="4743521"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4" y="917435"/>
                  <a:pt x="4677471" y="874792"/>
                  <a:pt x="5006708" y="904501"/>
                </a:cubicBezTo>
                <a:cubicBezTo>
                  <a:pt x="5076177" y="910762"/>
                  <a:pt x="5148763" y="921021"/>
                  <a:pt x="5211124" y="948486"/>
                </a:cubicBezTo>
                <a:cubicBezTo>
                  <a:pt x="5340827" y="1005396"/>
                  <a:pt x="5364937" y="1124455"/>
                  <a:pt x="5270932"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cap="flat" w="66675">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6" name="Freeform: Shape 11">
            <a:extLst>
              <a:ext uri="{7B86EF86-D031-4B25-8F9A-30D9BDB113DA}">
                <a16:creationId xmlns:a16="http://schemas.microsoft.com/office/drawing/2010/main" id="{57D3DC7A-AEA2-428E-9020-9495C179C67B}"/>
              </a:ext>
            </a:extLst>
          </p:cNvPr>
          <p:cNvSpPr/>
          <p:nvPr userDrawn="1"/>
        </p:nvSpPr>
        <p:spPr>
          <a:xfrm rot="0">
            <a:off x="1798383" y="5597817"/>
            <a:ext cx="2430115" cy="1294338"/>
          </a:xfrm>
          <a:custGeom>
            <a:avLst/>
            <a:gdLst/>
            <a:ahLst/>
            <a:cxnLst/>
            <a:rect b="b" l="0" r="r" t="0"/>
            <a:pathLst>
              <a:path h="1294338" w="2430115">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cap="flat" w="38100">
            <a:solidFill>
              <a:schemeClr val="accent1"/>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7" name="Freeform: Shape 25">
            <a:extLst>
              <a:ext uri="{8BEFBD21-2068-47B0-BD4A-98E8CFD94CF9}">
                <a16:creationId xmlns:a16="http://schemas.microsoft.com/office/drawing/2010/main" id="{C270C680-0D04-4BFE-8711-4D81BB10A6AE}"/>
              </a:ext>
            </a:extLst>
          </p:cNvPr>
          <p:cNvSpPr/>
          <p:nvPr userDrawn="1"/>
        </p:nvSpPr>
        <p:spPr>
          <a:xfrm rot="0">
            <a:off x="-10954" y="3988557"/>
            <a:ext cx="2469462" cy="2893553"/>
          </a:xfrm>
          <a:custGeom>
            <a:avLst/>
            <a:gdLst/>
            <a:ahLst/>
            <a:cxnLst/>
            <a:rect b="b" l="0" r="r" t="0"/>
            <a:pathLst>
              <a:path h="2893553" w="2469462">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cap="flat" w="63500">
            <a:solidFill>
              <a:schemeClr val="accent1"/>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Tree>
    <p:extLst>
      <p:ext uri="{D2577ECC-5B35-4867-8B56-502D0B7E162F}">
        <p14:creationId xmlns:p14="http://schemas.microsoft.com/office/powerpoint/2010/main" val="1703593363526"/>
      </p:ext>
    </p:extLst>
  </p:cSld>
  <p:clrMapOvr>
    <a:masterClrMapping/>
  </p:clrMapOvr>
</p:sldLayout>
</file>

<file path=ppt/slideLayouts/slideLayout3.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7FC58B2-463D-49FE-9027-B91CE059C1E2}">
                <a16:creationId xmlns:a16="http://schemas.microsoft.com/office/drawing/2010/main" id="{FD0F4639-96DE-490B-912E-26CBBFA9FBE1}"/>
              </a:ext>
            </a:extLst>
          </p:cNvPr>
          <p:cNvSpPr>
            <a:spLocks noGrp="true"/>
          </p:cNvSpPr>
          <p:nvPr>
            <p:ph idx="10" type="title"/>
          </p:nvPr>
        </p:nvSpPr>
        <p:spPr>
          <a:xfrm rot="0">
            <a:off x="576071" y="704088"/>
            <a:ext cx="6502620" cy="676656"/>
          </a:xfrm>
        </p:spPr>
        <p:txBody>
          <a:bodyPr anchor="b" rtlCol="0" vert="horz"/>
          <a:lstStyle>
            <a:lvl1pPr lvl="0">
              <a:defRPr dirty="0" lang="en-US" sz="4800"/>
            </a:lvl1pPr>
          </a:lstStyle>
          <a:p>
            <a:pPr/>
            <a:r>
              <a:rPr dirty="0" lang="en-US"/>
              <a:t>click to edit master title style</a:t>
            </a:r>
            <a:endParaRPr dirty="0" lang="en-US"/>
          </a:p>
        </p:txBody>
      </p:sp>
      <p:sp>
        <p:nvSpPr>
          <p:cNvPr id="3" name="Text Placeholder 3">
            <a:extLst>
              <a:ext uri="{C76C4731-49EB-48D5-8791-8DE850344995}">
                <a16:creationId xmlns:a16="http://schemas.microsoft.com/office/drawing/2010/main" id="{36E217DB-DA01-4E7E-88C7-D910542EECB6}"/>
              </a:ext>
            </a:extLst>
          </p:cNvPr>
          <p:cNvSpPr>
            <a:spLocks noGrp="true"/>
          </p:cNvSpPr>
          <p:nvPr>
            <p:ph idx="11" type="body"/>
          </p:nvPr>
        </p:nvSpPr>
        <p:spPr>
          <a:xfrm rot="0">
            <a:off x="576072" y="1947671"/>
            <a:ext cx="4572000" cy="4070729"/>
          </a:xfrm>
        </p:spPr>
        <p:txBody>
          <a:bodyPr rtlCol="0" vert="horz">
            <a:normAutofit/>
          </a:bodyPr>
          <a:lstStyle>
            <a:lvl1pPr indent="0" lvl="0" marL="0">
              <a:lnSpc>
                <a:spcPct val="100000"/>
              </a:lnSpc>
              <a:spcBef>
                <a:spcPts val="0"/>
              </a:spcBef>
              <a:buNone/>
              <a:defRPr dirty="0" lang="en-US" sz="1800"/>
            </a:lvl1pPr>
            <a:lvl2pPr indent="0" lvl="1" marL="457200">
              <a:buNone/>
              <a:defRPr dirty="0" lang="en-US" sz="1400"/>
            </a:lvl2pPr>
            <a:lvl3pPr indent="0" lvl="2" marL="914400">
              <a:buNone/>
              <a:defRPr dirty="0" lang="en-US" sz="1200"/>
            </a:lvl3pPr>
            <a:lvl4pPr indent="0" lvl="3" marL="1371600">
              <a:buNone/>
              <a:defRPr dirty="0" lang="en-US" sz="1000"/>
            </a:lvl4pPr>
            <a:lvl5pPr indent="0" lvl="4" marL="1828800">
              <a:buNone/>
              <a:defRPr dirty="0" lang="en-US" sz="1000"/>
            </a:lvl5pPr>
            <a:lvl6pPr indent="0" lvl="5" marL="2286000">
              <a:buNone/>
              <a:defRPr dirty="0" lang="en-US" sz="1000"/>
            </a:lvl6pPr>
            <a:lvl7pPr indent="0" lvl="6" marL="2743200">
              <a:buNone/>
              <a:defRPr dirty="0" lang="en-US" sz="1000"/>
            </a:lvl7pPr>
            <a:lvl8pPr indent="0" lvl="7" marL="3200400">
              <a:buNone/>
              <a:defRPr dirty="0" lang="en-US" sz="1000"/>
            </a:lvl8pPr>
            <a:lvl9pPr indent="0" lvl="8" marL="3657600">
              <a:buNone/>
              <a:defRPr dirty="0" lang="en-US" sz="1000"/>
            </a:lvl9pPr>
          </a:lstStyle>
          <a:p>
            <a:pPr lvl="0"/>
            <a:r>
              <a:rPr dirty="0" lang="en-US"/>
              <a:t>Click to edit Master text styles</a:t>
            </a:r>
            <a:endParaRPr dirty="0" lang="en-US"/>
          </a:p>
        </p:txBody>
      </p:sp>
      <p:pic>
        <p:nvPicPr>
          <p:cNvPr descr="Shape, circle&#10;&#10;Description automatically generated" id="4" name="Picture 8">
            <a:extLst>
              <a:ext uri="{57752825-814C-499E-91D2-8D152A4AA91C}">
                <a16:creationId xmlns:a16="http://schemas.microsoft.com/office/drawing/2010/main" id="{F9C3FE4D-CDD1-42EC-A6BF-A4443B9FA837}"/>
              </a:ext>
            </a:extLst>
          </p:cNvPr>
          <p:cNvPicPr>
            <a:picLocks noChangeAspect="true"/>
          </p:cNvPicPr>
          <p:nvPr userDrawn="1"/>
        </p:nvPicPr>
        <p:blipFill>
          <a:blip r:embed="rId2"/>
          <a:srcRect b="9728" r="30186"/>
          <a:stretch>
            <a:fillRect/>
          </a:stretch>
        </p:blipFill>
        <p:spPr>
          <a:xfrm rot="0">
            <a:off x="6768196" y="1316481"/>
            <a:ext cx="4727117" cy="4998132"/>
          </a:xfrm>
          <a:prstGeom prst="rect">
            <a:avLst/>
          </a:prstGeom>
          <a:noFill/>
        </p:spPr>
      </p:pic>
      <p:sp>
        <p:nvSpPr>
          <p:cNvPr id="5" name="Freeform: Shape 17">
            <a:extLst>
              <a:ext uri="{46E41911-A79C-4FE3-A5F1-9D74F89CC3F4}">
                <a16:creationId xmlns:a16="http://schemas.microsoft.com/office/drawing/2010/main" id="{13F642E1-A16D-4480-A383-B7E9B536A90F}"/>
              </a:ext>
            </a:extLst>
          </p:cNvPr>
          <p:cNvSpPr/>
          <p:nvPr userDrawn="1"/>
        </p:nvSpPr>
        <p:spPr>
          <a:xfrm rot="0">
            <a:off x="7078692" y="1"/>
            <a:ext cx="5113308" cy="6162929"/>
          </a:xfrm>
          <a:custGeom>
            <a:avLst/>
            <a:gdLst/>
            <a:ahLst/>
            <a:cxnLst/>
            <a:rect b="b" l="0" r="r" t="0"/>
            <a:pathLst>
              <a:path h="6162929" w="511330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8" y="6116431"/>
                </a:lnTo>
                <a:cubicBezTo>
                  <a:pt x="4886403" y="6150062"/>
                  <a:pt x="4707722" y="6164497"/>
                  <a:pt x="4521806" y="6162795"/>
                </a:cubicBezTo>
                <a:cubicBezTo>
                  <a:pt x="4146032" y="6159370"/>
                  <a:pt x="3776369" y="6088420"/>
                  <a:pt x="3411736" y="5966394"/>
                </a:cubicBezTo>
                <a:cubicBezTo>
                  <a:pt x="3263463" y="5916738"/>
                  <a:pt x="3117320" y="5862608"/>
                  <a:pt x="2974881" y="5797150"/>
                </a:cubicBezTo>
                <a:cubicBezTo>
                  <a:pt x="2249814" y="5463847"/>
                  <a:pt x="1648791" y="4992377"/>
                  <a:pt x="1160053" y="4395026"/>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cap="flat" w="2245">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6" name="Picture Placeholder 20">
            <a:extLst>
              <a:ext uri="{8A40F53D-0359-4863-9812-E1F21F5EFF03}">
                <a16:creationId xmlns:a16="http://schemas.microsoft.com/office/drawing/2010/main" id="{3E91BC73-3566-4030-A932-E898ABBD78A2}"/>
              </a:ext>
            </a:extLst>
          </p:cNvPr>
          <p:cNvSpPr>
            <a:spLocks noGrp="true"/>
          </p:cNvSpPr>
          <p:nvPr>
            <p:ph idx="12" type="pic"/>
          </p:nvPr>
        </p:nvSpPr>
        <p:spPr>
          <a:xfrm rot="0">
            <a:off x="7815470" y="0"/>
            <a:ext cx="4376530" cy="6018401"/>
          </a:xfrm>
          <a:custGeom>
            <a:avLst/>
            <a:gdLst/>
            <a:ahLst/>
            <a:cxnLst/>
            <a:rect b="b" l="0" r="r" t="0"/>
            <a:pathLst>
              <a:path h="6018402" w="4376530">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2"/>
                </a:lnTo>
                <a:lnTo>
                  <a:pt x="2673892" y="6018402"/>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anchor="ctr" rtlCol="0" vert="horz" wrap="square">
            <a:noAutofit/>
          </a:bodyPr>
          <a:lstStyle>
            <a:lvl1pPr algn="ctr" indent="0" lvl="0" marL="0">
              <a:buNone/>
              <a:defRPr dirty="0" lang="en-US" sz="3200"/>
            </a:lvl1pPr>
            <a:lvl2pPr indent="0" lvl="1" marL="457200">
              <a:buNone/>
              <a:defRPr dirty="0" lang="en-US" sz="2800"/>
            </a:lvl2pPr>
            <a:lvl3pPr indent="0" lvl="2" marL="914400">
              <a:buNone/>
              <a:defRPr dirty="0" lang="en-US" sz="2400"/>
            </a:lvl3pPr>
            <a:lvl4pPr indent="0" lvl="3" marL="1371600">
              <a:buNone/>
              <a:defRPr dirty="0" lang="en-US" sz="2000"/>
            </a:lvl4pPr>
            <a:lvl5pPr indent="0" lvl="4" marL="1828800">
              <a:buNone/>
              <a:defRPr dirty="0" lang="en-US" sz="2000"/>
            </a:lvl5pPr>
            <a:lvl6pPr indent="0" lvl="5" marL="2286000">
              <a:buNone/>
              <a:defRPr dirty="0" lang="en-US" sz="2000"/>
            </a:lvl6pPr>
            <a:lvl7pPr indent="0" lvl="6" marL="2743200">
              <a:buNone/>
              <a:defRPr dirty="0" lang="en-US" sz="2000"/>
            </a:lvl7pPr>
            <a:lvl8pPr indent="0" lvl="7" marL="3200400">
              <a:buNone/>
              <a:defRPr dirty="0" lang="en-US" sz="2000"/>
            </a:lvl8pPr>
            <a:lvl9pPr indent="0" lvl="8" marL="3657600">
              <a:buNone/>
              <a:defRPr dirty="0" lang="en-US" sz="2000"/>
            </a:lvl9pPr>
          </a:lstStyle>
          <a:p>
            <a:pPr/>
            <a:r>
              <a:rPr dirty="0" lang="en-US"/>
              <a:t>Click icon to add picture</a:t>
            </a:r>
            <a:endParaRPr dirty="0" lang="en-US"/>
          </a:p>
        </p:txBody>
      </p:sp>
      <p:sp>
        <p:nvSpPr>
          <p:cNvPr id="7" name="Date Placeholder 4">
            <a:extLst>
              <a:ext uri="{77CE4ADF-0BFF-47D9-81B3-379A14E66AC5}">
                <a16:creationId xmlns:a16="http://schemas.microsoft.com/office/drawing/2010/main" id="{9FD416B7-DE2B-4466-B2D5-E5325247F239}"/>
              </a:ext>
            </a:extLst>
          </p:cNvPr>
          <p:cNvSpPr>
            <a:spLocks noGrp="true"/>
          </p:cNvSpPr>
          <p:nvPr>
            <p:ph idx="13" sz="half" type="dt"/>
          </p:nvPr>
        </p:nvSpPr>
        <p:spPr/>
        <p:txBody>
          <a:bodyPr rtlCol="0"/>
          <a:lstStyle/>
          <a:p>
            <a:pPr/>
            <a:r>
              <a:rPr dirty="0" lang="en-US"/>
              <a:t>22/11/2023</a:t>
            </a:r>
            <a:endParaRPr dirty="0" lang="en-US"/>
          </a:p>
        </p:txBody>
      </p:sp>
      <p:sp>
        <p:nvSpPr>
          <p:cNvPr id="8" name="Footer Placeholder 5">
            <a:extLst>
              <a:ext uri="{F681074E-6BDA-4A4C-B65D-372A11CE5A6C}">
                <a16:creationId xmlns:a16="http://schemas.microsoft.com/office/drawing/2010/main" id="{D88D2EB1-1260-412B-8C24-8F6205D0E763}"/>
              </a:ext>
            </a:extLst>
          </p:cNvPr>
          <p:cNvSpPr>
            <a:spLocks noGrp="true"/>
          </p:cNvSpPr>
          <p:nvPr>
            <p:ph idx="14" sz="quarter" type="ftr"/>
          </p:nvPr>
        </p:nvSpPr>
        <p:spPr/>
        <p:txBody>
          <a:bodyPr rtlCol="0"/>
          <a:lstStyle/>
          <a:p>
            <a:pPr/>
            <a:r>
              <a:rPr dirty="0" lang="en-US"/>
              <a:t>Rule 86B - Restriction in use of amount available in electronic credit ledger</a:t>
            </a:r>
            <a:endParaRPr dirty="0" lang="en-US"/>
          </a:p>
        </p:txBody>
      </p:sp>
      <p:sp>
        <p:nvSpPr>
          <p:cNvPr id="9" name="Slide Number Placeholder 6">
            <a:extLst>
              <a:ext uri="{5A7F4433-017A-4337-ACBC-041D996FD3E5}">
                <a16:creationId xmlns:a16="http://schemas.microsoft.com/office/drawing/2010/main" id="{2B4667BA-8730-4FE2-A398-63BA3B3ADEBD}"/>
              </a:ext>
            </a:extLst>
          </p:cNvPr>
          <p:cNvSpPr>
            <a:spLocks noGrp="true"/>
          </p:cNvSpPr>
          <p:nvPr>
            <p:ph idx="15" sz="quarter" type="sldNum"/>
          </p:nvPr>
        </p:nvSpPr>
        <p:spPr/>
        <p:txBody>
          <a:bodyPr rtlCol="0"/>
          <a:lstStyle/>
          <a:p>
            <a:pPr/>
            <a:fld id="{B1D71F3B-1FCB-4236-B96D-BDF975D5431F}" type="slidenum"/>
            <a:endParaRPr dirty="0" lang="en-US"/>
          </a:p>
        </p:txBody>
      </p:sp>
    </p:spTree>
    <p:extLst>
      <p:ext uri="{34C24F42-0880-4A53-963B-58E3E0D0355E}">
        <p14:creationId xmlns:p14="http://schemas.microsoft.com/office/powerpoint/2010/main" val="1703593363529"/>
      </p:ext>
    </p:extLst>
  </p:cSld>
  <p:clrMapOvr>
    <a:masterClrMapping/>
  </p:clrMapOvr>
</p:sldLayout>
</file>

<file path=ppt/slideLayouts/slideLayout4.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showMasterSp="false" type="secHead">
  <p:cSld name="Section Header">
    <p:bg>
      <p:bgPr>
        <a:solidFill>
          <a:schemeClr val="accent6"/>
        </a:solidFill>
        <a:effectLst/>
      </p:bgPr>
    </p:bg>
    <p:spTree>
      <p:nvGrpSpPr>
        <p:cNvPr id="1" name=""/>
        <p:cNvGrpSpPr/>
        <p:nvPr/>
      </p:nvGrpSpPr>
      <p:grpSpPr>
        <a:xfrm>
          <a:off x="0" y="0"/>
          <a:ext cx="0" cy="0"/>
          <a:chOff x="0" y="0"/>
          <a:chExt cx="0" cy="0"/>
        </a:xfrm>
      </p:grpSpPr>
      <p:sp>
        <p:nvSpPr>
          <p:cNvPr id="2" name="Freeform: Shape 24">
            <a:extLst>
              <a:ext uri="{CFDF6C60-FE87-4F16-8474-DD574E76BEEF}">
                <a16:creationId xmlns:a16="http://schemas.microsoft.com/office/drawing/2010/main" id="{BF756677-DAA2-48A9-B796-4E4FF7AF3B65}"/>
              </a:ext>
            </a:extLst>
          </p:cNvPr>
          <p:cNvSpPr/>
          <p:nvPr userDrawn="1"/>
        </p:nvSpPr>
        <p:spPr>
          <a:xfrm rot="0">
            <a:off x="1" y="1454554"/>
            <a:ext cx="7279953" cy="5403445"/>
          </a:xfrm>
          <a:custGeom>
            <a:avLst/>
            <a:gdLst/>
            <a:ahLst/>
            <a:cxnLst/>
            <a:rect b="b" l="0" r="r" t="0"/>
            <a:pathLst>
              <a:path h="5403446" w="7279954">
                <a:moveTo>
                  <a:pt x="2849225" y="1991"/>
                </a:moveTo>
                <a:cubicBezTo>
                  <a:pt x="3990388" y="-25010"/>
                  <a:pt x="5049890" y="221659"/>
                  <a:pt x="5787175" y="802235"/>
                </a:cubicBezTo>
                <a:cubicBezTo>
                  <a:pt x="6927689" y="1700322"/>
                  <a:pt x="7466346" y="3530716"/>
                  <a:pt x="7222098" y="5257059"/>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alpha val="58000"/>
              <a:lumMod val="75000"/>
            </a:schemeClr>
          </a:solidFill>
          <a:ln cap="flat" w="3774">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3" name="Title 1">
            <a:extLst>
              <a:ext uri="{33CCE02D-42D5-40DD-86D3-33439F579037}">
                <a16:creationId xmlns:a16="http://schemas.microsoft.com/office/drawing/2010/main" id="{21963FF5-3724-4B21-9132-D99ED256A57D}"/>
              </a:ext>
            </a:extLst>
          </p:cNvPr>
          <p:cNvSpPr>
            <a:spLocks noGrp="true"/>
          </p:cNvSpPr>
          <p:nvPr>
            <p:ph type="title"/>
          </p:nvPr>
        </p:nvSpPr>
        <p:spPr>
          <a:xfrm rot="0">
            <a:off x="2560319" y="3078479"/>
            <a:ext cx="4840641" cy="1773555"/>
          </a:xfrm>
        </p:spPr>
        <p:txBody>
          <a:bodyPr anchor="b" rtlCol="0" vert="horz"/>
          <a:lstStyle>
            <a:lvl1pPr lvl="0">
              <a:defRPr dirty="0" lang="en-US" sz="6000">
                <a:solidFill>
                  <a:schemeClr val="accent1"/>
                </a:solidFill>
              </a:defRPr>
            </a:lvl1pPr>
          </a:lstStyle>
          <a:p>
            <a:pPr/>
            <a:r>
              <a:rPr dirty="0" lang="en-US"/>
              <a:t>click to edit master title style</a:t>
            </a:r>
            <a:endParaRPr dirty="0" lang="en-US"/>
          </a:p>
        </p:txBody>
      </p:sp>
      <p:sp>
        <p:nvSpPr>
          <p:cNvPr id="4" name="Text Placeholder 2">
            <a:extLst>
              <a:ext uri="{9F6D4AAD-29F9-4C5A-91A2-0FD857BE5875}">
                <a16:creationId xmlns:a16="http://schemas.microsoft.com/office/drawing/2010/main" id="{C202B87D-7658-4751-BC57-D04048890D7B}"/>
              </a:ext>
            </a:extLst>
          </p:cNvPr>
          <p:cNvSpPr>
            <a:spLocks noGrp="true"/>
          </p:cNvSpPr>
          <p:nvPr>
            <p:ph idx="1" type="body"/>
          </p:nvPr>
        </p:nvSpPr>
        <p:spPr>
          <a:xfrm rot="0">
            <a:off x="2560319" y="4852035"/>
            <a:ext cx="4840641" cy="551410"/>
          </a:xfrm>
        </p:spPr>
        <p:txBody>
          <a:bodyPr rtlCol="0"/>
          <a:lstStyle>
            <a:lvl1pPr indent="0" lvl="0" marL="0">
              <a:buNone/>
              <a:defRPr dirty="0" lang="en-US" sz="2400">
                <a:solidFill>
                  <a:schemeClr val="accent1"/>
                </a:solidFill>
              </a:defRPr>
            </a:lvl1pPr>
            <a:lvl2pPr indent="0" lvl="1" marL="457200">
              <a:buNone/>
              <a:defRPr dirty="0" lang="en-US" sz="2000">
                <a:solidFill>
                  <a:schemeClr val="tx1">
                    <a:tint val="75000"/>
                  </a:schemeClr>
                </a:solidFill>
              </a:defRPr>
            </a:lvl2pPr>
            <a:lvl3pPr indent="0" lvl="2" marL="914400">
              <a:buNone/>
              <a:defRPr dirty="0" lang="en-US" sz="1800">
                <a:solidFill>
                  <a:schemeClr val="tx1">
                    <a:tint val="75000"/>
                  </a:schemeClr>
                </a:solidFill>
              </a:defRPr>
            </a:lvl3pPr>
            <a:lvl4pPr indent="0" lvl="3" marL="1371600">
              <a:buNone/>
              <a:defRPr dirty="0" lang="en-US" sz="1600">
                <a:solidFill>
                  <a:schemeClr val="tx1">
                    <a:tint val="75000"/>
                  </a:schemeClr>
                </a:solidFill>
              </a:defRPr>
            </a:lvl4pPr>
            <a:lvl5pPr indent="0" lvl="4" marL="1828800">
              <a:buNone/>
              <a:defRPr dirty="0" lang="en-US" sz="1600">
                <a:solidFill>
                  <a:schemeClr val="tx1">
                    <a:tint val="75000"/>
                  </a:schemeClr>
                </a:solidFill>
              </a:defRPr>
            </a:lvl5pPr>
            <a:lvl6pPr indent="0" lvl="5" marL="2286000">
              <a:buNone/>
              <a:defRPr dirty="0" lang="en-US" sz="1600">
                <a:solidFill>
                  <a:schemeClr val="tx1">
                    <a:tint val="75000"/>
                  </a:schemeClr>
                </a:solidFill>
              </a:defRPr>
            </a:lvl6pPr>
            <a:lvl7pPr indent="0" lvl="6" marL="2743200">
              <a:buNone/>
              <a:defRPr dirty="0" lang="en-US" sz="1600">
                <a:solidFill>
                  <a:schemeClr val="tx1">
                    <a:tint val="75000"/>
                  </a:schemeClr>
                </a:solidFill>
              </a:defRPr>
            </a:lvl7pPr>
            <a:lvl8pPr indent="0" lvl="7" marL="3200400">
              <a:buNone/>
              <a:defRPr dirty="0" lang="en-US" sz="1600">
                <a:solidFill>
                  <a:schemeClr val="tx1">
                    <a:tint val="75000"/>
                  </a:schemeClr>
                </a:solidFill>
              </a:defRPr>
            </a:lvl8pPr>
            <a:lvl9pPr indent="0" lvl="8" marL="3657600">
              <a:buNone/>
              <a:defRPr dirty="0" lang="en-US" sz="1600">
                <a:solidFill>
                  <a:schemeClr val="tx1">
                    <a:tint val="75000"/>
                  </a:schemeClr>
                </a:solidFill>
              </a:defRPr>
            </a:lvl9pPr>
          </a:lstStyle>
          <a:p>
            <a:pPr lvl="0"/>
            <a:r>
              <a:rPr dirty="0" lang="en-US"/>
              <a:t>Click to edit Master text styles</a:t>
            </a:r>
            <a:endParaRPr dirty="0" lang="en-US"/>
          </a:p>
        </p:txBody>
      </p:sp>
      <p:sp>
        <p:nvSpPr>
          <p:cNvPr id="5" name="Freeform: Shape 18">
            <a:extLst>
              <a:ext uri="{BA49C465-841B-4733-86B7-948B71CC5486}">
                <a16:creationId xmlns:a16="http://schemas.microsoft.com/office/drawing/2010/main" id="{6E1C89DE-CC76-4807-9F2A-370167B2C80F}"/>
              </a:ext>
            </a:extLst>
          </p:cNvPr>
          <p:cNvSpPr/>
          <p:nvPr userDrawn="1"/>
        </p:nvSpPr>
        <p:spPr>
          <a:xfrm rot="0">
            <a:off x="1" y="1"/>
            <a:ext cx="5306847" cy="4114703"/>
          </a:xfrm>
          <a:custGeom>
            <a:avLst/>
            <a:gdLst/>
            <a:ahLst/>
            <a:cxnLst/>
            <a:rect b="b" l="0" r="r" t="0"/>
            <a:pathLst>
              <a:path h="4114703" w="5306847">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3" y="-80058"/>
                  <a:pt x="4386860" y="73668"/>
                </a:cubicBezTo>
                <a:lnTo>
                  <a:pt x="4454900" y="0"/>
                </a:lnTo>
                <a:lnTo>
                  <a:pt x="4550359" y="0"/>
                </a:lnTo>
                <a:lnTo>
                  <a:pt x="4527389" y="31847"/>
                </a:lnTo>
                <a:cubicBezTo>
                  <a:pt x="4475179" y="97331"/>
                  <a:pt x="4414739" y="156356"/>
                  <a:pt x="4376382" y="240637"/>
                </a:cubicBezTo>
                <a:cubicBezTo>
                  <a:pt x="4472144"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90" y="73257"/>
                </a:cubicBezTo>
                <a:cubicBezTo>
                  <a:pt x="5295781" y="92010"/>
                  <a:pt x="5301056" y="110862"/>
                  <a:pt x="5306847" y="129614"/>
                </a:cubicBezTo>
                <a:cubicBezTo>
                  <a:pt x="5111795" y="205673"/>
                  <a:pt x="4917361" y="282148"/>
                  <a:pt x="4722826" y="358107"/>
                </a:cubicBezTo>
                <a:cubicBezTo>
                  <a:pt x="4725758" y="370429"/>
                  <a:pt x="4729207" y="382653"/>
                  <a:pt x="4732656" y="394876"/>
                </a:cubicBezTo>
                <a:cubicBezTo>
                  <a:pt x="4874768" y="386056"/>
                  <a:pt x="5016981" y="377753"/>
                  <a:pt x="5154857" y="369219"/>
                </a:cubicBezTo>
                <a:cubicBezTo>
                  <a:pt x="5172896" y="456506"/>
                  <a:pt x="5142445"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4"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20" y="738062"/>
                  <a:pt x="4333886"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cap="flat" w="52715">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6" name="Freeform: Shape 12">
            <a:extLst>
              <a:ext uri="{03971A19-FFC0-43EC-8570-3AC09AD164A9}">
                <a16:creationId xmlns:a16="http://schemas.microsoft.com/office/drawing/2010/main" id="{43067A14-1711-459B-88A1-2971EA636BFD}"/>
              </a:ext>
            </a:extLst>
          </p:cNvPr>
          <p:cNvSpPr/>
          <p:nvPr userDrawn="1"/>
        </p:nvSpPr>
        <p:spPr>
          <a:xfrm rot="0">
            <a:off x="5790280" y="0"/>
            <a:ext cx="6401718" cy="6857998"/>
          </a:xfrm>
          <a:custGeom>
            <a:avLst/>
            <a:gdLst/>
            <a:ahLst/>
            <a:cxnLst/>
            <a:rect b="b" l="0" r="r" t="0"/>
            <a:pathLst>
              <a:path h="6857999" w="6401718">
                <a:moveTo>
                  <a:pt x="13164" y="0"/>
                </a:moveTo>
                <a:lnTo>
                  <a:pt x="6401718" y="0"/>
                </a:lnTo>
                <a:lnTo>
                  <a:pt x="6401718" y="6857999"/>
                </a:lnTo>
                <a:lnTo>
                  <a:pt x="4837168" y="6857999"/>
                </a:lnTo>
                <a:lnTo>
                  <a:pt x="4970284" y="6566500"/>
                </a:lnTo>
                <a:cubicBezTo>
                  <a:pt x="5459272" y="5503700"/>
                  <a:pt x="5952698" y="4415857"/>
                  <a:pt x="5441997" y="3607583"/>
                </a:cubicBezTo>
                <a:cubicBezTo>
                  <a:pt x="4534017" y="2170575"/>
                  <a:pt x="1476973" y="3238952"/>
                  <a:pt x="333189" y="1342399"/>
                </a:cubicBezTo>
                <a:cubicBezTo>
                  <a:pt x="249159" y="1202652"/>
                  <a:pt x="-60917" y="673160"/>
                  <a:pt x="10627" y="17156"/>
                </a:cubicBezTo>
                <a:close/>
              </a:path>
            </a:pathLst>
          </a:custGeom>
          <a:solidFill>
            <a:schemeClr val="accent4"/>
          </a:solidFill>
          <a:ln cap="flat" w="4525">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7" name="Freeform: Shape 27">
            <a:extLst>
              <a:ext uri="{326D2C1D-0982-4941-819F-2E8B7E83EE83}">
                <a16:creationId xmlns:a16="http://schemas.microsoft.com/office/drawing/2010/main" id="{C057F92D-D11A-4392-9C9A-34CDB6173053}"/>
              </a:ext>
            </a:extLst>
          </p:cNvPr>
          <p:cNvSpPr/>
          <p:nvPr userDrawn="1"/>
        </p:nvSpPr>
        <p:spPr>
          <a:xfrm rot="0">
            <a:off x="4749567" y="5750376"/>
            <a:ext cx="5273225" cy="1169180"/>
          </a:xfrm>
          <a:custGeom>
            <a:avLst/>
            <a:gdLst/>
            <a:ahLst/>
            <a:cxnLst/>
            <a:rect b="b" l="0" r="r" t="0"/>
            <a:pathLst>
              <a:path h="1169180" w="5273226">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4" y="157103"/>
                  <a:pt x="4990417" y="528605"/>
                  <a:pt x="5273226" y="1169180"/>
                </a:cubicBezTo>
              </a:path>
            </a:pathLst>
          </a:custGeom>
          <a:noFill/>
          <a:ln cap="flat" w="60325">
            <a:solidFill>
              <a:schemeClr val="accent1"/>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8" name="Freeform: Shape 29">
            <a:extLst>
              <a:ext uri="{D98B25BB-B161-41E6-A026-9C88DD85CD5C}">
                <a16:creationId xmlns:a16="http://schemas.microsoft.com/office/drawing/2010/main" id="{D678A553-EEC2-4912-BD0F-B11C26FD8469}"/>
              </a:ext>
            </a:extLst>
          </p:cNvPr>
          <p:cNvSpPr/>
          <p:nvPr userDrawn="1"/>
        </p:nvSpPr>
        <p:spPr>
          <a:xfrm rot="0">
            <a:off x="8006848" y="3200880"/>
            <a:ext cx="4200862" cy="3685693"/>
          </a:xfrm>
          <a:custGeom>
            <a:avLst/>
            <a:gdLst/>
            <a:ahLst/>
            <a:cxnLst/>
            <a:rect b="b" l="0" r="r" t="0"/>
            <a:pathLst>
              <a:path h="3685693" w="4200862">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3" y="11809"/>
                </a:cubicBezTo>
              </a:path>
            </a:pathLst>
          </a:custGeom>
          <a:noFill/>
          <a:ln cap="flat" w="85725">
            <a:solidFill>
              <a:schemeClr val="accent1"/>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pic>
        <p:nvPicPr>
          <p:cNvPr id="9" name="Picture 3">
            <a:extLst>
              <a:ext uri="{7BC663E2-CB9F-4111-938D-AE7D4013DAC8}">
                <a16:creationId xmlns:a16="http://schemas.microsoft.com/office/drawing/2010/main" id="{9F777AC0-E239-4082-92D4-AA6DC939D897}"/>
              </a:ext>
            </a:extLst>
          </p:cNvPr>
          <p:cNvPicPr>
            <a:picLocks noChangeAspect="true"/>
          </p:cNvPicPr>
          <p:nvPr userDrawn="1"/>
        </p:nvPicPr>
        <p:blipFill>
          <a:blip r:embed="rId2"/>
          <a:stretch>
            <a:fillRect/>
          </a:stretch>
        </p:blipFill>
        <p:spPr>
          <a:xfrm rot="0">
            <a:off x="10658854" y="320698"/>
            <a:ext cx="1374650" cy="1133856"/>
          </a:xfrm>
          <a:prstGeom prst="rect">
            <a:avLst/>
          </a:prstGeom>
          <a:noFill/>
        </p:spPr>
      </p:pic>
    </p:spTree>
    <p:extLst>
      <p:ext uri="{B9C5FEDA-2C49-47B9-AE08-345051209C92}">
        <p14:creationId xmlns:p14="http://schemas.microsoft.com/office/powerpoint/2010/main" val="1703593363532"/>
      </p:ext>
    </p:extLst>
  </p:cSld>
  <p:clrMapOvr>
    <a:masterClrMapping/>
  </p:clrMapOvr>
</p:sldLayout>
</file>

<file path=ppt/slideLayouts/slideLayout5.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obj">
  <p:cSld name="Title and Content">
    <p:spTree>
      <p:nvGrpSpPr>
        <p:cNvPr id="1" name=""/>
        <p:cNvGrpSpPr/>
        <p:nvPr/>
      </p:nvGrpSpPr>
      <p:grpSpPr>
        <a:xfrm>
          <a:off x="0" y="0"/>
          <a:ext cx="0" cy="0"/>
          <a:chOff x="0" y="0"/>
          <a:chExt cx="0" cy="0"/>
        </a:xfrm>
      </p:grpSpPr>
      <p:sp>
        <p:nvSpPr>
          <p:cNvPr id="2" name="Freeform: Shape 16">
            <a:extLst>
              <a:ext uri="{93F6ACC3-EE8C-4A1E-B4CE-815CEC03011A}">
                <a16:creationId xmlns:a16="http://schemas.microsoft.com/office/drawing/2010/main" id="{E29E938A-9FBD-44D9-9CAC-826F492A55CC}"/>
              </a:ext>
            </a:extLst>
          </p:cNvPr>
          <p:cNvSpPr/>
          <p:nvPr userDrawn="1"/>
        </p:nvSpPr>
        <p:spPr>
          <a:xfrm rot="0">
            <a:off x="8645827" y="0"/>
            <a:ext cx="3546174" cy="4669896"/>
          </a:xfrm>
          <a:custGeom>
            <a:avLst/>
            <a:gdLst/>
            <a:ahLst/>
            <a:cxnLst/>
            <a:rect b="b" l="0" r="r" t="0"/>
            <a:pathLst>
              <a:path h="4669896" w="3546175">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alpha val="30000"/>
              <a:lumMod val="60000"/>
              <a:lumOff val="40000"/>
            </a:schemeClr>
          </a:solidFill>
          <a:ln cap="flat" w="76200">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3" name="Freeform: Shape 22">
            <a:extLst>
              <a:ext uri="{659D8700-AEB4-48D2-B823-4E10EA4203CF}">
                <a16:creationId xmlns:a16="http://schemas.microsoft.com/office/drawing/2010/main" id="{0E5C948A-A695-4871-ADA3-03EC16C48A79}"/>
              </a:ext>
            </a:extLst>
          </p:cNvPr>
          <p:cNvSpPr/>
          <p:nvPr userDrawn="1"/>
        </p:nvSpPr>
        <p:spPr>
          <a:xfrm rot="0">
            <a:off x="9843584" y="1681979"/>
            <a:ext cx="2357774" cy="5185045"/>
          </a:xfrm>
          <a:custGeom>
            <a:avLst/>
            <a:gdLst/>
            <a:ahLst/>
            <a:cxnLst/>
            <a:rect b="b" l="0" r="r" t="0"/>
            <a:pathLst>
              <a:path h="5150921" w="2304475">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cap="flat" w="69850">
            <a:solidFill>
              <a:schemeClr val="accent1">
                <a:alpha val="50000"/>
              </a:schemeClr>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4" name="Title 1">
            <a:extLst>
              <a:ext uri="{F0C3B2DC-05F2-4F88-B5C8-B16ECACE9751}">
                <a16:creationId xmlns:a16="http://schemas.microsoft.com/office/drawing/2010/main" id="{45B41A61-CE23-4DD8-B90F-0696DD5029C4}"/>
              </a:ext>
            </a:extLst>
          </p:cNvPr>
          <p:cNvSpPr>
            <a:spLocks noGrp="true"/>
          </p:cNvSpPr>
          <p:nvPr>
            <p:ph type="title"/>
          </p:nvPr>
        </p:nvSpPr>
        <p:spPr>
          <a:xfrm rot="0">
            <a:off x="576072" y="704088"/>
            <a:ext cx="10515600" cy="676656"/>
          </a:xfrm>
        </p:spPr>
        <p:txBody>
          <a:bodyPr rtlCol="0"/>
          <a:lstStyle>
            <a:lvl1pPr lvl="0">
              <a:defRPr dirty="0" lang="en-US" sz="4800"/>
            </a:lvl1pPr>
          </a:lstStyle>
          <a:p>
            <a:pPr/>
            <a:r>
              <a:rPr dirty="0" lang="en-US"/>
              <a:t>click to edit master title style</a:t>
            </a:r>
            <a:endParaRPr dirty="0" lang="en-US"/>
          </a:p>
        </p:txBody>
      </p:sp>
      <p:sp>
        <p:nvSpPr>
          <p:cNvPr id="5" name="Content Placeholder 2">
            <a:extLst>
              <a:ext uri="{E9480D78-E023-4DEA-8BD5-EC70B95E3BDF}">
                <a16:creationId xmlns:a16="http://schemas.microsoft.com/office/drawing/2010/main" id="{61C77300-5B9F-4E0F-BE8A-D63AE6F84D44}"/>
              </a:ext>
            </a:extLst>
          </p:cNvPr>
          <p:cNvSpPr>
            <a:spLocks noGrp="true"/>
          </p:cNvSpPr>
          <p:nvPr>
            <p:ph idx="1"/>
          </p:nvPr>
        </p:nvSpPr>
        <p:spPr>
          <a:xfrm rot="0">
            <a:off x="576072" y="1901952"/>
            <a:ext cx="9363456" cy="3877055"/>
          </a:xfrm>
        </p:spPr>
        <p:txBody>
          <a:bodyPr rtlCol="0"/>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6" name="Date Placeholder 3">
            <a:extLst>
              <a:ext uri="{506D47AF-2DDE-408C-9176-F1421B57B15A}">
                <a16:creationId xmlns:a16="http://schemas.microsoft.com/office/drawing/2010/main" id="{CB1F8AFA-4FBA-4301-9CDD-5BC540B024EF}"/>
              </a:ext>
            </a:extLst>
          </p:cNvPr>
          <p:cNvSpPr>
            <a:spLocks noGrp="true"/>
          </p:cNvSpPr>
          <p:nvPr>
            <p:ph idx="10" sz="half" type="dt"/>
          </p:nvPr>
        </p:nvSpPr>
        <p:spPr/>
        <p:txBody>
          <a:bodyPr rtlCol="0"/>
          <a:lstStyle/>
          <a:p>
            <a:pPr/>
            <a:r>
              <a:rPr dirty="0" lang="en-US"/>
              <a:t>22/11/2023</a:t>
            </a:r>
            <a:endParaRPr dirty="0" lang="en-US"/>
          </a:p>
        </p:txBody>
      </p:sp>
      <p:sp>
        <p:nvSpPr>
          <p:cNvPr id="7" name="Footer Placeholder 4">
            <a:extLst>
              <a:ext uri="{BCC7F15B-1029-473E-9E83-0809A20AE8B3}">
                <a16:creationId xmlns:a16="http://schemas.microsoft.com/office/drawing/2010/main" id="{36F22AB3-A734-41CD-8218-CFE877CFB379}"/>
              </a:ext>
            </a:extLst>
          </p:cNvPr>
          <p:cNvSpPr>
            <a:spLocks noGrp="true"/>
          </p:cNvSpPr>
          <p:nvPr>
            <p:ph idx="11" sz="quarter" type="ftr"/>
          </p:nvPr>
        </p:nvSpPr>
        <p:spPr/>
        <p:txBody>
          <a:bodyPr rtlCol="0"/>
          <a:lstStyle/>
          <a:p>
            <a:pPr/>
            <a:r>
              <a:rPr dirty="0" lang="en-US"/>
              <a:t>Rule 86B - Restriction in use of amount available in electronic credit ledger</a:t>
            </a:r>
            <a:endParaRPr dirty="0" lang="en-US"/>
          </a:p>
        </p:txBody>
      </p:sp>
      <p:sp>
        <p:nvSpPr>
          <p:cNvPr id="8" name="Slide Number Placeholder 5">
            <a:extLst>
              <a:ext uri="{D8F16C6B-F99A-40A2-AB62-473A7CCC4369}">
                <a16:creationId xmlns:a16="http://schemas.microsoft.com/office/drawing/2010/main" id="{42B5D1BA-1BD5-461C-8C26-34A72ACBCE9C}"/>
              </a:ext>
            </a:extLst>
          </p:cNvPr>
          <p:cNvSpPr>
            <a:spLocks noGrp="true"/>
          </p:cNvSpPr>
          <p:nvPr>
            <p:ph idx="12" sz="quarter" type="sldNum"/>
          </p:nvPr>
        </p:nvSpPr>
        <p:spPr/>
        <p:txBody>
          <a:bodyPr rtlCol="0"/>
          <a:lstStyle/>
          <a:p>
            <a:pPr/>
            <a:fld id="{78AC102C-52C6-4D50-9ED5-895C71E58BA5}" type="slidenum"/>
            <a:endParaRPr dirty="0" lang="en-US"/>
          </a:p>
        </p:txBody>
      </p:sp>
    </p:spTree>
    <p:extLst>
      <p:ext uri="{C91243CE-CB8C-4D1C-AC39-212938A2CEAF}">
        <p14:creationId xmlns:p14="http://schemas.microsoft.com/office/powerpoint/2010/main" val="1703593363536"/>
      </p:ext>
    </p:extLst>
  </p:cSld>
  <p:clrMapOvr>
    <a:masterClrMapping/>
  </p:clrMapOvr>
</p:sldLayout>
</file>

<file path=ppt/slideLayouts/slideLayout6.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Title and Content alt">
    <p:spTree>
      <p:nvGrpSpPr>
        <p:cNvPr id="1" name=""/>
        <p:cNvGrpSpPr/>
        <p:nvPr/>
      </p:nvGrpSpPr>
      <p:grpSpPr>
        <a:xfrm>
          <a:off x="0" y="0"/>
          <a:ext cx="0" cy="0"/>
          <a:chOff x="0" y="0"/>
          <a:chExt cx="0" cy="0"/>
        </a:xfrm>
      </p:grpSpPr>
      <p:sp>
        <p:nvSpPr>
          <p:cNvPr id="2" name="Title 1">
            <a:extLst>
              <a:ext uri="{1BD2F2F8-2816-45AC-A705-3FA0D84DAF25}">
                <a16:creationId xmlns:a16="http://schemas.microsoft.com/office/drawing/2010/main" id="{1785C3C5-A910-46EE-BE29-4E4A629358FB}"/>
              </a:ext>
            </a:extLst>
          </p:cNvPr>
          <p:cNvSpPr>
            <a:spLocks noGrp="true"/>
          </p:cNvSpPr>
          <p:nvPr>
            <p:ph idx="10" type="title"/>
          </p:nvPr>
        </p:nvSpPr>
        <p:spPr>
          <a:xfrm rot="0">
            <a:off x="576072" y="704088"/>
            <a:ext cx="10515600" cy="676656"/>
          </a:xfrm>
        </p:spPr>
        <p:txBody>
          <a:bodyPr rtlCol="0"/>
          <a:lstStyle>
            <a:lvl1pPr lvl="0">
              <a:defRPr dirty="0" lang="en-US" sz="4800"/>
            </a:lvl1pPr>
          </a:lstStyle>
          <a:p>
            <a:pPr/>
            <a:r>
              <a:rPr dirty="0" lang="en-US"/>
              <a:t>click to edit master title style</a:t>
            </a:r>
            <a:endParaRPr dirty="0" lang="en-US"/>
          </a:p>
        </p:txBody>
      </p:sp>
      <p:sp>
        <p:nvSpPr>
          <p:cNvPr id="3" name="Content Placeholder 2">
            <a:extLst>
              <a:ext uri="{FE901B28-8662-4121-A06C-5D904D894C74}">
                <a16:creationId xmlns:a16="http://schemas.microsoft.com/office/drawing/2010/main" id="{9A5C3925-CA80-4FD4-87E9-AD7E61F43688}"/>
              </a:ext>
            </a:extLst>
          </p:cNvPr>
          <p:cNvSpPr>
            <a:spLocks noGrp="true"/>
          </p:cNvSpPr>
          <p:nvPr>
            <p:ph idx="11"/>
          </p:nvPr>
        </p:nvSpPr>
        <p:spPr>
          <a:xfrm rot="0">
            <a:off x="576072" y="1901952"/>
            <a:ext cx="9363456" cy="3877055"/>
          </a:xfrm>
        </p:spPr>
        <p:txBody>
          <a:bodyPr rtlCol="0"/>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4" name="Date Placeholder 3">
            <a:extLst>
              <a:ext uri="{955A40CB-FF56-460F-8F23-2EBD2F7A3BA7}">
                <a16:creationId xmlns:a16="http://schemas.microsoft.com/office/drawing/2010/main" id="{75A76E0D-5BBD-4A00-AEE1-FCC37308B44A}"/>
              </a:ext>
            </a:extLst>
          </p:cNvPr>
          <p:cNvSpPr>
            <a:spLocks noGrp="true"/>
          </p:cNvSpPr>
          <p:nvPr>
            <p:ph idx="12" sz="half" type="dt"/>
          </p:nvPr>
        </p:nvSpPr>
        <p:spPr/>
        <p:txBody>
          <a:bodyPr rtlCol="0"/>
          <a:lstStyle/>
          <a:p>
            <a:pPr/>
            <a:r>
              <a:rPr dirty="0" lang="en-US"/>
              <a:t>22/11/2023</a:t>
            </a:r>
            <a:endParaRPr dirty="0" lang="en-US"/>
          </a:p>
        </p:txBody>
      </p:sp>
      <p:sp>
        <p:nvSpPr>
          <p:cNvPr id="5" name="Footer Placeholder 4">
            <a:extLst>
              <a:ext uri="{ADE171EA-5E72-48A4-A82B-8F5D6543CC19}">
                <a16:creationId xmlns:a16="http://schemas.microsoft.com/office/drawing/2010/main" id="{C716E514-7F69-4B96-83AF-776204DAB8B4}"/>
              </a:ext>
            </a:extLst>
          </p:cNvPr>
          <p:cNvSpPr>
            <a:spLocks noGrp="true"/>
          </p:cNvSpPr>
          <p:nvPr>
            <p:ph idx="13" sz="quarter" type="ftr"/>
          </p:nvPr>
        </p:nvSpPr>
        <p:spPr/>
        <p:txBody>
          <a:bodyPr rtlCol="0"/>
          <a:lstStyle/>
          <a:p>
            <a:pPr/>
            <a:r>
              <a:rPr dirty="0" lang="en-US"/>
              <a:t>Rule 86B - Restriction in use of amount available in electronic credit ledger</a:t>
            </a:r>
            <a:endParaRPr dirty="0" lang="en-US"/>
          </a:p>
        </p:txBody>
      </p:sp>
      <p:sp>
        <p:nvSpPr>
          <p:cNvPr id="6" name="Slide Number Placeholder 5">
            <a:extLst>
              <a:ext uri="{AE0ADC3C-893C-4864-A59E-061CD8128622}">
                <a16:creationId xmlns:a16="http://schemas.microsoft.com/office/drawing/2010/main" id="{A4A270A9-EE53-44B8-A674-D6A3AC343C4A}"/>
              </a:ext>
            </a:extLst>
          </p:cNvPr>
          <p:cNvSpPr>
            <a:spLocks noGrp="true"/>
          </p:cNvSpPr>
          <p:nvPr>
            <p:ph idx="14" sz="quarter" type="sldNum"/>
          </p:nvPr>
        </p:nvSpPr>
        <p:spPr/>
        <p:txBody>
          <a:bodyPr rtlCol="0"/>
          <a:lstStyle/>
          <a:p>
            <a:pPr/>
            <a:fld id="{4BFD655C-A7DE-4A0A-B378-386A52E4D891}" type="slidenum"/>
            <a:endParaRPr dirty="0" lang="en-US"/>
          </a:p>
        </p:txBody>
      </p:sp>
      <p:sp>
        <p:nvSpPr>
          <p:cNvPr id="7" name="Freeform: Shape 12">
            <a:extLst>
              <a:ext uri="{99B41ED2-9515-49F0-971C-8AF32E2963E5}">
                <a16:creationId xmlns:a16="http://schemas.microsoft.com/office/drawing/2010/main" id="{54686769-F9A0-4E58-B5AF-5AF456E304CB}"/>
              </a:ext>
            </a:extLst>
          </p:cNvPr>
          <p:cNvSpPr/>
          <p:nvPr userDrawn="1"/>
        </p:nvSpPr>
        <p:spPr>
          <a:xfrm rot="0">
            <a:off x="4600810" y="0"/>
            <a:ext cx="7591188" cy="6858000"/>
          </a:xfrm>
          <a:custGeom>
            <a:avLst/>
            <a:gdLst/>
            <a:ahLst/>
            <a:cxnLst/>
            <a:rect b="b" l="0" r="r" t="0"/>
            <a:pathLst>
              <a:path h="6858000" w="7591190">
                <a:moveTo>
                  <a:pt x="3873124" y="0"/>
                </a:moveTo>
                <a:lnTo>
                  <a:pt x="7591189" y="0"/>
                </a:lnTo>
                <a:lnTo>
                  <a:pt x="7591189" y="6858000"/>
                </a:lnTo>
                <a:lnTo>
                  <a:pt x="0" y="6858000"/>
                </a:lnTo>
                <a:lnTo>
                  <a:pt x="37792" y="6767219"/>
                </a:lnTo>
                <a:cubicBezTo>
                  <a:pt x="73499" y="6688090"/>
                  <a:pt x="105476" y="6628399"/>
                  <a:pt x="124614" y="6593192"/>
                </a:cubicBezTo>
                <a:cubicBezTo>
                  <a:pt x="1166892" y="4681475"/>
                  <a:pt x="4192708" y="5285613"/>
                  <a:pt x="5022788" y="3831835"/>
                </a:cubicBezTo>
                <a:cubicBezTo>
                  <a:pt x="5664755" y="2707491"/>
                  <a:pt x="4432969" y="1333564"/>
                  <a:pt x="3917644" y="112370"/>
                </a:cubicBezTo>
                <a:close/>
              </a:path>
            </a:pathLst>
          </a:custGeom>
          <a:solidFill>
            <a:schemeClr val="accent4">
              <a:alpha val="19999"/>
              <a:lumMod val="60000"/>
              <a:lumOff val="40000"/>
            </a:schemeClr>
          </a:solidFill>
          <a:ln cap="flat" w="4557">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8" name="Freeform: Shape 18">
            <a:extLst>
              <a:ext uri="{6EAEAE4A-C4F3-45AD-BC9D-298983262924}">
                <a16:creationId xmlns:a16="http://schemas.microsoft.com/office/drawing/2010/main" id="{CB102E68-B580-4084-8896-6054C88F7B85}"/>
              </a:ext>
            </a:extLst>
          </p:cNvPr>
          <p:cNvSpPr/>
          <p:nvPr userDrawn="1"/>
        </p:nvSpPr>
        <p:spPr>
          <a:xfrm rot="0">
            <a:off x="6134000" y="-30588"/>
            <a:ext cx="5047481" cy="6915258"/>
          </a:xfrm>
          <a:custGeom>
            <a:avLst/>
            <a:gdLst/>
            <a:ahLst/>
            <a:cxnLst/>
            <a:rect b="b" l="0" r="r" t="0"/>
            <a:pathLst>
              <a:path h="6915258" w="5047481">
                <a:moveTo>
                  <a:pt x="4995009" y="6915258"/>
                </a:moveTo>
                <a:lnTo>
                  <a:pt x="4968340" y="6900018"/>
                </a:lnTo>
                <a:lnTo>
                  <a:pt x="4881089" y="6843664"/>
                </a:lnTo>
                <a:cubicBezTo>
                  <a:pt x="3776291" y="5767010"/>
                  <a:pt x="5813542" y="2039756"/>
                  <a:pt x="4705665" y="750439"/>
                </a:cubicBezTo>
                <a:cubicBezTo>
                  <a:pt x="3720820" y="-395678"/>
                  <a:pt x="1362200" y="1673555"/>
                  <a:pt x="107592" y="143128"/>
                </a:cubicBezTo>
                <a:cubicBezTo>
                  <a:pt x="84533" y="114915"/>
                  <a:pt x="45825" y="66862"/>
                  <a:pt x="0" y="0"/>
                </a:cubicBezTo>
              </a:path>
            </a:pathLst>
          </a:custGeom>
          <a:noFill/>
          <a:ln cap="flat" w="60325">
            <a:solidFill>
              <a:schemeClr val="accent1"/>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Tree>
    <p:extLst>
      <p:ext uri="{A9D2C917-BF16-4CAF-A615-287FBF364937}">
        <p14:creationId xmlns:p14="http://schemas.microsoft.com/office/powerpoint/2010/main" val="1703593363538"/>
      </p:ext>
    </p:extLst>
  </p:cSld>
  <p:clrMapOvr>
    <a:masterClrMapping/>
  </p:clrMapOvr>
</p:sldLayout>
</file>

<file path=ppt/slideLayouts/slideLayout7.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Title and Content alt2">
    <p:spTree>
      <p:nvGrpSpPr>
        <p:cNvPr id="1" name=""/>
        <p:cNvGrpSpPr/>
        <p:nvPr/>
      </p:nvGrpSpPr>
      <p:grpSpPr>
        <a:xfrm>
          <a:off x="0" y="0"/>
          <a:ext cx="0" cy="0"/>
          <a:chOff x="0" y="0"/>
          <a:chExt cx="0" cy="0"/>
        </a:xfrm>
      </p:grpSpPr>
      <p:sp>
        <p:nvSpPr>
          <p:cNvPr id="2" name="Freeform: Shape 10">
            <a:extLst>
              <a:ext uri="{621DBFE3-8A69-43C3-BEB0-AF3FAD220900}">
                <a16:creationId xmlns:a16="http://schemas.microsoft.com/office/drawing/2010/main" id="{5578AB9A-19EF-4369-A284-C44A80C37E65}"/>
              </a:ext>
            </a:extLst>
          </p:cNvPr>
          <p:cNvSpPr/>
          <p:nvPr userDrawn="1"/>
        </p:nvSpPr>
        <p:spPr>
          <a:xfrm rot="0">
            <a:off x="0" y="0"/>
            <a:ext cx="4303817" cy="6100294"/>
          </a:xfrm>
          <a:custGeom>
            <a:avLst/>
            <a:gdLst/>
            <a:ahLst/>
            <a:cxnLst/>
            <a:rect b="b" l="0" r="r" t="0"/>
            <a:pathLst>
              <a:path h="6100294" w="4303817">
                <a:moveTo>
                  <a:pt x="0" y="0"/>
                </a:moveTo>
                <a:lnTo>
                  <a:pt x="4228398" y="0"/>
                </a:lnTo>
                <a:lnTo>
                  <a:pt x="4229447" y="3967"/>
                </a:lnTo>
                <a:cubicBezTo>
                  <a:pt x="4705211" y="2114652"/>
                  <a:pt x="2809371" y="4773411"/>
                  <a:pt x="1077531" y="5738774"/>
                </a:cubicBezTo>
                <a:cubicBezTo>
                  <a:pt x="852198" y="5864380"/>
                  <a:pt x="435304" y="6090896"/>
                  <a:pt x="4752" y="6100294"/>
                </a:cubicBezTo>
                <a:lnTo>
                  <a:pt x="0" y="6100220"/>
                </a:lnTo>
                <a:close/>
              </a:path>
            </a:pathLst>
          </a:custGeom>
          <a:solidFill>
            <a:schemeClr val="accent4">
              <a:alpha val="25000"/>
            </a:schemeClr>
          </a:solidFill>
          <a:ln cap="flat" w="2077">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3" name="Freeform: Shape 22">
            <a:extLst>
              <a:ext uri="{A502C4C2-1A7E-4CB4-AB90-2F197C756243}">
                <a16:creationId xmlns:a16="http://schemas.microsoft.com/office/drawing/2010/main" id="{B623FE87-DE2D-4923-BB6D-9F313DA8CDDF}"/>
              </a:ext>
            </a:extLst>
          </p:cNvPr>
          <p:cNvSpPr/>
          <p:nvPr userDrawn="1"/>
        </p:nvSpPr>
        <p:spPr>
          <a:xfrm rot="0">
            <a:off x="1" y="1"/>
            <a:ext cx="3097831" cy="2532430"/>
          </a:xfrm>
          <a:custGeom>
            <a:avLst/>
            <a:gdLst/>
            <a:ahLst/>
            <a:cxnLst/>
            <a:rect b="b" l="0" r="r" t="0"/>
            <a:pathLst>
              <a:path h="2532431" w="30978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cap="flat" w="34059">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4" name="Freeform: Shape 29">
            <a:extLst>
              <a:ext uri="{3D1436D9-EDCE-4942-9DC9-984C3B439C71}">
                <a16:creationId xmlns:a16="http://schemas.microsoft.com/office/drawing/2010/main" id="{73825DCA-9E93-4C4E-A06F-09B3CFCD2CC9}"/>
              </a:ext>
            </a:extLst>
          </p:cNvPr>
          <p:cNvSpPr/>
          <p:nvPr userDrawn="1"/>
        </p:nvSpPr>
        <p:spPr>
          <a:xfrm rot="0">
            <a:off x="9164166" y="2461366"/>
            <a:ext cx="3027835" cy="4339045"/>
          </a:xfrm>
          <a:custGeom>
            <a:avLst/>
            <a:gdLst/>
            <a:ahLst/>
            <a:cxnLst/>
            <a:rect b="b" l="0" r="r" t="0"/>
            <a:pathLst>
              <a:path h="4339045" w="302783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8"/>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cap="flat" w="34059">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5" name="Date Placeholder 3">
            <a:extLst>
              <a:ext uri="{84B2E95C-F7E7-4A6D-BD9E-4DAC8913BA0A}">
                <a16:creationId xmlns:a16="http://schemas.microsoft.com/office/drawing/2010/main" id="{16D1B88C-1672-4ADE-AF25-C5A6F95407CD}"/>
              </a:ext>
            </a:extLst>
          </p:cNvPr>
          <p:cNvSpPr>
            <a:spLocks noGrp="true"/>
          </p:cNvSpPr>
          <p:nvPr>
            <p:ph sz="half" type="dt"/>
          </p:nvPr>
        </p:nvSpPr>
        <p:spPr/>
        <p:txBody>
          <a:bodyPr rtlCol="0"/>
          <a:lstStyle/>
          <a:p>
            <a:pPr/>
            <a:r>
              <a:rPr dirty="0" lang="en-US"/>
              <a:t>22/11/2023</a:t>
            </a:r>
            <a:endParaRPr dirty="0" lang="en-US"/>
          </a:p>
        </p:txBody>
      </p:sp>
      <p:sp>
        <p:nvSpPr>
          <p:cNvPr id="6" name="Footer Placeholder 4">
            <a:extLst>
              <a:ext uri="{E51710E4-0AAF-441C-AE02-5FE88AD22E26}">
                <a16:creationId xmlns:a16="http://schemas.microsoft.com/office/drawing/2010/main" id="{6D2A9863-B4F4-48A4-9830-7B24FAD21D80}"/>
              </a:ext>
            </a:extLst>
          </p:cNvPr>
          <p:cNvSpPr>
            <a:spLocks noGrp="true"/>
          </p:cNvSpPr>
          <p:nvPr>
            <p:ph idx="1" sz="quarter" type="ftr"/>
          </p:nvPr>
        </p:nvSpPr>
        <p:spPr/>
        <p:txBody>
          <a:bodyPr rtlCol="0"/>
          <a:lstStyle/>
          <a:p>
            <a:pPr/>
            <a:r>
              <a:rPr dirty="0" lang="en-US"/>
              <a:t>Rule 86B - Restriction in use of amount available in electronic credit ledger</a:t>
            </a:r>
            <a:endParaRPr dirty="0" lang="en-US"/>
          </a:p>
        </p:txBody>
      </p:sp>
      <p:sp>
        <p:nvSpPr>
          <p:cNvPr id="7" name="Slide Number Placeholder 5">
            <a:extLst>
              <a:ext uri="{3D373162-D914-489E-9649-4FD33ADB0B81}">
                <a16:creationId xmlns:a16="http://schemas.microsoft.com/office/drawing/2010/main" id="{0F79643A-F382-4399-8D01-0347442384EE}"/>
              </a:ext>
            </a:extLst>
          </p:cNvPr>
          <p:cNvSpPr>
            <a:spLocks noGrp="true"/>
          </p:cNvSpPr>
          <p:nvPr>
            <p:ph idx="2" sz="quarter" type="sldNum"/>
          </p:nvPr>
        </p:nvSpPr>
        <p:spPr/>
        <p:txBody>
          <a:bodyPr rtlCol="0"/>
          <a:lstStyle/>
          <a:p>
            <a:pPr/>
            <a:fld id="{634559C5-712A-44DA-A9C1-7C6DCFE559F6}" type="slidenum"/>
            <a:endParaRPr dirty="0" lang="en-US"/>
          </a:p>
        </p:txBody>
      </p:sp>
      <p:sp>
        <p:nvSpPr>
          <p:cNvPr id="8" name="Title 1">
            <a:extLst>
              <a:ext uri="{66E4861E-DFC9-4A64-A803-B3C70DF388E2}">
                <a16:creationId xmlns:a16="http://schemas.microsoft.com/office/drawing/2010/main" id="{1ABD5612-1FFA-4B27-AC33-FE29EBD74FE1}"/>
              </a:ext>
            </a:extLst>
          </p:cNvPr>
          <p:cNvSpPr>
            <a:spLocks noGrp="true"/>
          </p:cNvSpPr>
          <p:nvPr>
            <p:ph idx="3" type="title"/>
          </p:nvPr>
        </p:nvSpPr>
        <p:spPr>
          <a:xfrm rot="0">
            <a:off x="576072" y="704088"/>
            <a:ext cx="10515600" cy="676656"/>
          </a:xfrm>
        </p:spPr>
        <p:txBody>
          <a:bodyPr rtlCol="0"/>
          <a:lstStyle>
            <a:lvl1pPr lvl="0">
              <a:defRPr dirty="0" lang="en-US" sz="4800"/>
            </a:lvl1pPr>
          </a:lstStyle>
          <a:p>
            <a:pPr/>
            <a:r>
              <a:rPr dirty="0" lang="en-US"/>
              <a:t>click to edit master title style</a:t>
            </a:r>
            <a:endParaRPr dirty="0" lang="en-US"/>
          </a:p>
        </p:txBody>
      </p:sp>
      <p:sp>
        <p:nvSpPr>
          <p:cNvPr id="9" name="Content Placeholder 2">
            <a:extLst>
              <a:ext uri="{E01B0F00-4B9F-4C23-8071-8C9D51E8563B}">
                <a16:creationId xmlns:a16="http://schemas.microsoft.com/office/drawing/2010/main" id="{927900B0-4489-49FE-A4CD-AC129493B0A8}"/>
              </a:ext>
            </a:extLst>
          </p:cNvPr>
          <p:cNvSpPr>
            <a:spLocks noGrp="true"/>
          </p:cNvSpPr>
          <p:nvPr>
            <p:ph idx="4"/>
          </p:nvPr>
        </p:nvSpPr>
        <p:spPr>
          <a:xfrm rot="0">
            <a:off x="576072" y="1901952"/>
            <a:ext cx="10515600" cy="3877055"/>
          </a:xfrm>
        </p:spPr>
        <p:txBody>
          <a:bodyPr rtlCol="0"/>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Tree>
    <p:extLst>
      <p:ext uri="{182996C1-9282-4DB7-8ACE-08B3114213E3}">
        <p14:creationId xmlns:p14="http://schemas.microsoft.com/office/powerpoint/2010/main" val="1703593363540"/>
      </p:ext>
    </p:extLst>
  </p:cSld>
  <p:clrMapOvr>
    <a:masterClrMapping/>
  </p:clrMapOvr>
</p:sldLayout>
</file>

<file path=ppt/slideLayouts/slideLayout8.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Quote">
    <p:bg>
      <p:bgPr>
        <a:solidFill>
          <a:schemeClr val="accent6"/>
        </a:solidFill>
        <a:effectLst/>
      </p:bgPr>
    </p:bg>
    <p:spTree>
      <p:nvGrpSpPr>
        <p:cNvPr id="1" name=""/>
        <p:cNvGrpSpPr/>
        <p:nvPr/>
      </p:nvGrpSpPr>
      <p:grpSpPr>
        <a:xfrm>
          <a:off x="0" y="0"/>
          <a:ext cx="0" cy="0"/>
          <a:chOff x="0" y="0"/>
          <a:chExt cx="0" cy="0"/>
        </a:xfrm>
      </p:grpSpPr>
      <p:sp>
        <p:nvSpPr>
          <p:cNvPr id="2" name="Freeform: Shape 51">
            <a:extLst>
              <a:ext uri="{7C939312-B3C5-441E-92D1-2A39476CB532}">
                <a16:creationId xmlns:a16="http://schemas.microsoft.com/office/drawing/2010/main" id="{AEEB3424-F8A3-42A2-A2E9-533BE59B4F1B}"/>
              </a:ext>
            </a:extLst>
          </p:cNvPr>
          <p:cNvSpPr/>
          <p:nvPr userDrawn="1"/>
        </p:nvSpPr>
        <p:spPr>
          <a:xfrm rot="0">
            <a:off x="1" y="1"/>
            <a:ext cx="3216357" cy="3480449"/>
          </a:xfrm>
          <a:custGeom>
            <a:avLst/>
            <a:gdLst/>
            <a:ahLst/>
            <a:cxnLst/>
            <a:rect b="b" l="0" r="r" t="0"/>
            <a:pathLst>
              <a:path h="3480449" w="3216357">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cap="flat" w="3531">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wrap="square">
            <a:noAutofit/>
          </a:bodyPr>
          <a:lstStyle/>
          <a:p>
            <a:pPr algn="ctr"/>
            <a:r>
              <a:rPr dirty="0" lang="en-US"/>
              <a:t/>
            </a:r>
            <a:endParaRPr dirty="0" lang="en-US"/>
          </a:p>
        </p:txBody>
      </p:sp>
      <p:sp>
        <p:nvSpPr>
          <p:cNvPr id="3" name="Freeform: Shape 36">
            <a:extLst>
              <a:ext uri="{E2B4D46A-15EC-4A8F-BAB4-A6EBD0A43DAF}">
                <a16:creationId xmlns:a16="http://schemas.microsoft.com/office/drawing/2010/main" id="{10C5AE4C-F58C-4FFE-95D1-3A2ED69B099B}"/>
              </a:ext>
            </a:extLst>
          </p:cNvPr>
          <p:cNvSpPr/>
          <p:nvPr userDrawn="1"/>
        </p:nvSpPr>
        <p:spPr>
          <a:xfrm rot="0">
            <a:off x="8485589" y="1618811"/>
            <a:ext cx="3706412" cy="5229819"/>
          </a:xfrm>
          <a:custGeom>
            <a:avLst/>
            <a:gdLst/>
            <a:ahLst/>
            <a:cxnLst/>
            <a:rect b="b" l="0" r="r" t="0"/>
            <a:pathLst>
              <a:path h="5229820" w="3706413">
                <a:moveTo>
                  <a:pt x="3324222" y="5028685"/>
                </a:moveTo>
                <a:cubicBezTo>
                  <a:pt x="2914191" y="5017649"/>
                  <a:pt x="2457659" y="5092074"/>
                  <a:pt x="2393353" y="5115550"/>
                </a:cubicBezTo>
                <a:cubicBezTo>
                  <a:pt x="2431157" y="5160603"/>
                  <a:pt x="2707409" y="5188478"/>
                  <a:pt x="2867479" y="5174972"/>
                </a:cubicBezTo>
                <a:cubicBezTo>
                  <a:pt x="3128478" y="5152984"/>
                  <a:pt x="3388566" y="5120473"/>
                  <a:pt x="3648886" y="5092281"/>
                </a:cubicBezTo>
                <a:cubicBezTo>
                  <a:pt x="3667175" y="5090483"/>
                  <a:pt x="3685179" y="5084974"/>
                  <a:pt x="3702503" y="5073259"/>
                </a:cubicBezTo>
                <a:cubicBezTo>
                  <a:pt x="3592409" y="5045537"/>
                  <a:pt x="3460899" y="5032363"/>
                  <a:pt x="3324222" y="5028685"/>
                </a:cubicBezTo>
                <a:close/>
                <a:moveTo>
                  <a:pt x="2943802" y="4819638"/>
                </a:moveTo>
                <a:cubicBezTo>
                  <a:pt x="2893293" y="4817421"/>
                  <a:pt x="2839830" y="4831234"/>
                  <a:pt x="2790751" y="4847576"/>
                </a:cubicBezTo>
                <a:cubicBezTo>
                  <a:pt x="2669496" y="4887789"/>
                  <a:pt x="2461044" y="5000040"/>
                  <a:pt x="2434897" y="5031578"/>
                </a:cubicBezTo>
                <a:cubicBezTo>
                  <a:pt x="2484364" y="5038618"/>
                  <a:pt x="2785484" y="4986917"/>
                  <a:pt x="2951768" y="4976098"/>
                </a:cubicBezTo>
                <a:cubicBezTo>
                  <a:pt x="3119274" y="4965386"/>
                  <a:pt x="3287249" y="4966695"/>
                  <a:pt x="3475392" y="4962373"/>
                </a:cubicBezTo>
                <a:cubicBezTo>
                  <a:pt x="3291674" y="4892417"/>
                  <a:pt x="3125043" y="4827317"/>
                  <a:pt x="2943802" y="4819638"/>
                </a:cubicBezTo>
                <a:close/>
                <a:moveTo>
                  <a:pt x="2984957" y="4764199"/>
                </a:moveTo>
                <a:cubicBezTo>
                  <a:pt x="3018240" y="4767408"/>
                  <a:pt x="3051712" y="4773969"/>
                  <a:pt x="3085247" y="4783935"/>
                </a:cubicBezTo>
                <a:cubicBezTo>
                  <a:pt x="3248124" y="4832427"/>
                  <a:pt x="3408749" y="4889021"/>
                  <a:pt x="3570306" y="4942006"/>
                </a:cubicBezTo>
                <a:lnTo>
                  <a:pt x="3706413" y="4985431"/>
                </a:lnTo>
                <a:lnTo>
                  <a:pt x="3706413" y="5138759"/>
                </a:lnTo>
                <a:lnTo>
                  <a:pt x="3666470" y="5143575"/>
                </a:lnTo>
                <a:cubicBezTo>
                  <a:pt x="3408699" y="5170758"/>
                  <a:pt x="3151374" y="5199821"/>
                  <a:pt x="2893424" y="5222073"/>
                </a:cubicBezTo>
                <a:cubicBezTo>
                  <a:pt x="2723102" y="5236843"/>
                  <a:pt x="2552184" y="5234051"/>
                  <a:pt x="2386859" y="5181967"/>
                </a:cubicBezTo>
                <a:cubicBezTo>
                  <a:pt x="2344695" y="5168798"/>
                  <a:pt x="2273873" y="5156530"/>
                  <a:pt x="2246076" y="5123403"/>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3"/>
                  <a:pt x="3296563" y="4500490"/>
                </a:cubicBezTo>
                <a:cubicBezTo>
                  <a:pt x="3227004" y="4460065"/>
                  <a:pt x="3157778" y="4419363"/>
                  <a:pt x="3087942" y="4378606"/>
                </a:cubicBezTo>
                <a:close/>
                <a:moveTo>
                  <a:pt x="3244519" y="4342061"/>
                </a:moveTo>
                <a:cubicBezTo>
                  <a:pt x="3237398" y="4401665"/>
                  <a:pt x="3296048" y="4447293"/>
                  <a:pt x="3437633" y="4493328"/>
                </a:cubicBezTo>
                <a:cubicBezTo>
                  <a:pt x="3374983" y="4444284"/>
                  <a:pt x="3312334" y="4395239"/>
                  <a:pt x="3244519" y="4342061"/>
                </a:cubicBezTo>
                <a:close/>
                <a:moveTo>
                  <a:pt x="1907604" y="4339665"/>
                </a:moveTo>
                <a:cubicBezTo>
                  <a:pt x="1892800" y="4340130"/>
                  <a:pt x="1882913" y="4341219"/>
                  <a:pt x="1879113" y="4342927"/>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50"/>
                  <a:pt x="2565967" y="4432721"/>
                  <a:pt x="2540001" y="4424025"/>
                </a:cubicBezTo>
                <a:cubicBezTo>
                  <a:pt x="2355773" y="4363740"/>
                  <a:pt x="2011228" y="4336407"/>
                  <a:pt x="1907604" y="4339665"/>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8"/>
                </a:cubicBezTo>
                <a:cubicBezTo>
                  <a:pt x="2611332" y="4347235"/>
                  <a:pt x="2726479" y="4372552"/>
                  <a:pt x="2842012" y="4396980"/>
                </a:cubicBezTo>
                <a:cubicBezTo>
                  <a:pt x="2876678" y="4404585"/>
                  <a:pt x="2911453" y="4410971"/>
                  <a:pt x="2946172" y="4417967"/>
                </a:cubicBezTo>
                <a:cubicBezTo>
                  <a:pt x="2820585" y="4303185"/>
                  <a:pt x="2459492" y="4263444"/>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60"/>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9"/>
                  <a:pt x="3704859" y="4609717"/>
                </a:cubicBezTo>
                <a:lnTo>
                  <a:pt x="3706413" y="4611184"/>
                </a:lnTo>
                <a:lnTo>
                  <a:pt x="3706413" y="4755886"/>
                </a:lnTo>
                <a:lnTo>
                  <a:pt x="3552833" y="4689925"/>
                </a:lnTo>
                <a:cubicBezTo>
                  <a:pt x="3492107" y="4665524"/>
                  <a:pt x="3430822" y="4642291"/>
                  <a:pt x="3369302" y="4619536"/>
                </a:cubicBezTo>
                <a:cubicBezTo>
                  <a:pt x="3337176" y="4607541"/>
                  <a:pt x="3310571" y="4609543"/>
                  <a:pt x="3276509" y="4622883"/>
                </a:cubicBezTo>
                <a:cubicBezTo>
                  <a:pt x="3075959" y="4701405"/>
                  <a:pt x="2866571" y="4723552"/>
                  <a:pt x="2657957" y="4674487"/>
                </a:cubicBezTo>
                <a:cubicBezTo>
                  <a:pt x="2396648" y="4613183"/>
                  <a:pt x="2139893" y="4531689"/>
                  <a:pt x="1891952" y="4426992"/>
                </a:cubicBezTo>
                <a:cubicBezTo>
                  <a:pt x="1873862" y="4419591"/>
                  <a:pt x="1855934" y="4410360"/>
                  <a:pt x="1839998" y="4399459"/>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1"/>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cap="flat" w="66675">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4" name="Date Placeholder 3">
            <a:extLst>
              <a:ext uri="{CCBACF17-4D09-4136-9A9F-2B1D114F8C18}">
                <a16:creationId xmlns:a16="http://schemas.microsoft.com/office/drawing/2010/main" id="{334651D6-4DCB-4675-87D4-C8C1215CE6F1}"/>
              </a:ext>
            </a:extLst>
          </p:cNvPr>
          <p:cNvSpPr>
            <a:spLocks noGrp="true"/>
          </p:cNvSpPr>
          <p:nvPr>
            <p:ph sz="half" type="dt"/>
          </p:nvPr>
        </p:nvSpPr>
        <p:spPr/>
        <p:txBody>
          <a:bodyPr rtlCol="0"/>
          <a:lstStyle/>
          <a:p>
            <a:pPr/>
            <a:r>
              <a:rPr dirty="0" lang="en-US"/>
              <a:t>22/11/2023</a:t>
            </a:r>
            <a:endParaRPr dirty="0" lang="en-US"/>
          </a:p>
        </p:txBody>
      </p:sp>
      <p:sp>
        <p:nvSpPr>
          <p:cNvPr id="5" name="Footer Placeholder 4">
            <a:extLst>
              <a:ext uri="{C75B0055-27DD-4A50-9B72-BEF7D6BFC413}">
                <a16:creationId xmlns:a16="http://schemas.microsoft.com/office/drawing/2010/main" id="{0FC76A93-2423-4829-82D5-0BB07C4028D1}"/>
              </a:ext>
            </a:extLst>
          </p:cNvPr>
          <p:cNvSpPr>
            <a:spLocks noGrp="true"/>
          </p:cNvSpPr>
          <p:nvPr>
            <p:ph idx="1" sz="quarter" type="ftr"/>
          </p:nvPr>
        </p:nvSpPr>
        <p:spPr/>
        <p:txBody>
          <a:bodyPr rtlCol="0"/>
          <a:lstStyle/>
          <a:p>
            <a:pPr/>
            <a:r>
              <a:rPr dirty="0" lang="en-US"/>
              <a:t>Rule 86B - Restriction in use of amount available in electronic credit ledger</a:t>
            </a:r>
            <a:endParaRPr dirty="0" lang="en-US"/>
          </a:p>
        </p:txBody>
      </p:sp>
      <p:sp>
        <p:nvSpPr>
          <p:cNvPr id="6" name="Slide Number Placeholder 5">
            <a:extLst>
              <a:ext uri="{F5DB7579-8976-4DCC-ADF3-839A4FB06A8A}">
                <a16:creationId xmlns:a16="http://schemas.microsoft.com/office/drawing/2010/main" id="{FC53502B-8F93-4B86-8A4F-29AB841B6926}"/>
              </a:ext>
            </a:extLst>
          </p:cNvPr>
          <p:cNvSpPr>
            <a:spLocks noGrp="true"/>
          </p:cNvSpPr>
          <p:nvPr>
            <p:ph idx="2" sz="quarter" type="sldNum"/>
          </p:nvPr>
        </p:nvSpPr>
        <p:spPr/>
        <p:txBody>
          <a:bodyPr rtlCol="0"/>
          <a:lstStyle/>
          <a:p>
            <a:pPr/>
            <a:fld id="{810C018F-05B1-4A0B-90A2-18C33323DF7D}" type="slidenum"/>
            <a:endParaRPr dirty="0" lang="en-US"/>
          </a:p>
        </p:txBody>
      </p:sp>
      <p:pic>
        <p:nvPicPr>
          <p:cNvPr id="7" name="Graphic 25">
            <a:extLst>
              <a:ext uri="{7EC926C9-2288-4B38-8AD9-D03ED83D35D6}">
                <a16:creationId xmlns:a16="http://schemas.microsoft.com/office/drawing/2010/main" id="{B6784C14-CE05-4D81-B960-7C628A24603F}"/>
              </a:ext>
            </a:extLst>
          </p:cNvPr>
          <p:cNvPicPr>
            <a:picLocks noChangeAspect="true"/>
          </p:cNvPicPr>
          <p:nvPr userDrawn="1"/>
        </p:nvPicPr>
        <p:blipFill>
          <a:blip r:embed="rId2"/>
          <a:stretch>
            <a:fillRect/>
          </a:stretch>
        </p:blipFill>
        <p:spPr>
          <a:xfrm rot="0">
            <a:off x="1411582" y="447748"/>
            <a:ext cx="2330685" cy="1898712"/>
          </a:xfrm>
          <a:prstGeom prst="rect">
            <a:avLst/>
          </a:prstGeom>
          <a:noFill/>
        </p:spPr>
      </p:pic>
      <p:sp>
        <p:nvSpPr>
          <p:cNvPr id="8" name="Text Placeholder 31">
            <a:extLst>
              <a:ext uri="{C8415B8F-40E5-4D69-A5F4-608EFF09F735}">
                <a16:creationId xmlns:a16="http://schemas.microsoft.com/office/drawing/2010/main" id="{25D4EE96-6E64-4157-9BB8-268865251E90}"/>
              </a:ext>
            </a:extLst>
          </p:cNvPr>
          <p:cNvSpPr>
            <a:spLocks noGrp="true"/>
          </p:cNvSpPr>
          <p:nvPr>
            <p:ph idx="3" type="body"/>
          </p:nvPr>
        </p:nvSpPr>
        <p:spPr>
          <a:xfrm rot="0">
            <a:off x="3278188" y="2740024"/>
            <a:ext cx="5688012" cy="2028825"/>
          </a:xfrm>
        </p:spPr>
        <p:txBody>
          <a:bodyPr rtlCol="0" vert="horz">
            <a:normAutofit/>
          </a:bodyPr>
          <a:lstStyle>
            <a:lvl1pPr algn="ctr" indent="0" lvl="0" marL="0">
              <a:lnSpc>
                <a:spcPct val="100000"/>
              </a:lnSpc>
              <a:spcBef>
                <a:spcPts val="0"/>
              </a:spcBef>
              <a:buNone/>
              <a:defRPr dirty="0" lang="en-US" sz="2400"/>
            </a:lvl1pPr>
          </a:lstStyle>
          <a:p>
            <a:pPr lvl="0"/>
            <a:r>
              <a:rPr dirty="0" lang="en-US"/>
              <a:t>Click to edit Master text styles</a:t>
            </a:r>
            <a:endParaRPr dirty="0" lang="en-US"/>
          </a:p>
        </p:txBody>
      </p:sp>
      <p:sp>
        <p:nvSpPr>
          <p:cNvPr id="9" name="Title 1">
            <a:extLst>
              <a:ext uri="{26EC7397-99E4-49DA-8608-388325038069}">
                <a16:creationId xmlns:a16="http://schemas.microsoft.com/office/drawing/2010/main" id="{965AD5AB-D9B9-4444-B6CA-964939BBC815}"/>
              </a:ext>
            </a:extLst>
          </p:cNvPr>
          <p:cNvSpPr>
            <a:spLocks noGrp="true"/>
          </p:cNvSpPr>
          <p:nvPr>
            <p:ph idx="4" type="title"/>
          </p:nvPr>
        </p:nvSpPr>
        <p:spPr>
          <a:xfrm rot="0">
            <a:off x="838200" y="1901952"/>
            <a:ext cx="10515600" cy="466344"/>
          </a:xfrm>
        </p:spPr>
        <p:txBody>
          <a:bodyPr rtlCol="0"/>
          <a:lstStyle>
            <a:lvl1pPr algn="ctr" lvl="0">
              <a:defRPr baseline="0" cap="all" dirty="0" lang="en-US" sz="2400">
                <a:latin typeface="Gill Sans Nova"/>
              </a:defRPr>
            </a:lvl1pPr>
          </a:lstStyle>
          <a:p>
            <a:pPr/>
            <a:r>
              <a:rPr dirty="0" lang="en-US"/>
              <a:t>Click to edit Master title style</a:t>
            </a:r>
            <a:endParaRPr dirty="0" lang="en-US"/>
          </a:p>
        </p:txBody>
      </p:sp>
      <p:sp>
        <p:nvSpPr>
          <p:cNvPr id="10" name="Freeform: Shape 21">
            <a:extLst>
              <a:ext uri="{65438E38-97DB-48E1-949C-A528C0D9BBF8}">
                <a16:creationId xmlns:a16="http://schemas.microsoft.com/office/drawing/2010/main" id="{27958E30-49D6-4A3C-A2D9-3526867C5139}"/>
              </a:ext>
            </a:extLst>
          </p:cNvPr>
          <p:cNvSpPr/>
          <p:nvPr userDrawn="1"/>
        </p:nvSpPr>
        <p:spPr>
          <a:xfrm rot="0">
            <a:off x="0" y="2"/>
            <a:ext cx="2476443" cy="3377247"/>
          </a:xfrm>
          <a:custGeom>
            <a:avLst/>
            <a:gdLst/>
            <a:ahLst/>
            <a:cxnLst/>
            <a:rect b="b" l="0" r="r" t="0"/>
            <a:pathLst>
              <a:path h="3377247" w="2476443">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cap="flat" w="55431">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11" name="Freeform: Shape 15">
            <a:extLst>
              <a:ext uri="{069B817C-3D55-4582-89E5-475ECC0E56DB}">
                <a16:creationId xmlns:a16="http://schemas.microsoft.com/office/drawing/2010/main" id="{6DF53099-DB78-48CE-9E5E-80A59D70C45B}"/>
              </a:ext>
            </a:extLst>
          </p:cNvPr>
          <p:cNvSpPr/>
          <p:nvPr userDrawn="1"/>
        </p:nvSpPr>
        <p:spPr>
          <a:xfrm rot="0">
            <a:off x="2032253" y="592989"/>
            <a:ext cx="8339974" cy="5016456"/>
          </a:xfrm>
          <a:custGeom>
            <a:avLst/>
            <a:gdLst/>
            <a:ahLst/>
            <a:cxnLst/>
            <a:rect b="b" l="0" r="r" t="0"/>
            <a:pathLst>
              <a:path h="5016456" w="8339975">
                <a:moveTo>
                  <a:pt x="3848638" y="256"/>
                </a:moveTo>
                <a:cubicBezTo>
                  <a:pt x="4570927" y="7508"/>
                  <a:pt x="5235778" y="169337"/>
                  <a:pt x="5854940" y="453958"/>
                </a:cubicBezTo>
                <a:cubicBezTo>
                  <a:pt x="6501988" y="751448"/>
                  <a:pt x="7048324" y="1162477"/>
                  <a:pt x="7528126" y="1647586"/>
                </a:cubicBezTo>
                <a:cubicBezTo>
                  <a:pt x="7683482" y="1804666"/>
                  <a:pt x="7835478" y="1964795"/>
                  <a:pt x="7964917" y="2141444"/>
                </a:cubicBezTo>
                <a:cubicBezTo>
                  <a:pt x="8291332" y="2586851"/>
                  <a:pt x="8426919" y="3084911"/>
                  <a:pt x="8282444" y="3652263"/>
                </a:cubicBezTo>
                <a:cubicBezTo>
                  <a:pt x="8184226" y="4038024"/>
                  <a:pt x="7971744" y="4372053"/>
                  <a:pt x="7614819" y="4625330"/>
                </a:cubicBezTo>
                <a:cubicBezTo>
                  <a:pt x="7196330" y="4922350"/>
                  <a:pt x="6753706" y="4984477"/>
                  <a:pt x="6295036" y="4840094"/>
                </a:cubicBezTo>
                <a:cubicBezTo>
                  <a:pt x="6141710" y="4791809"/>
                  <a:pt x="6009671" y="4711390"/>
                  <a:pt x="5873978" y="4635681"/>
                </a:cubicBezTo>
                <a:cubicBezTo>
                  <a:pt x="5580727" y="4471947"/>
                  <a:pt x="5266011" y="4351689"/>
                  <a:pt x="4908201" y="4320645"/>
                </a:cubicBezTo>
                <a:cubicBezTo>
                  <a:pt x="4606973" y="4294394"/>
                  <a:pt x="4308924" y="4341331"/>
                  <a:pt x="4012453" y="4430992"/>
                </a:cubicBezTo>
                <a:cubicBezTo>
                  <a:pt x="3681382" y="4531125"/>
                  <a:pt x="3492158" y="4613858"/>
                  <a:pt x="3293564" y="4694917"/>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cap="flat" w="60325">
            <a:solidFill>
              <a:schemeClr val="accent1"/>
            </a:solid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Tree>
    <p:extLst>
      <p:ext uri="{00C7F56E-32CF-48A5-B03E-8347C0C240A0}">
        <p14:creationId xmlns:p14="http://schemas.microsoft.com/office/powerpoint/2010/main" val="1703593363544"/>
      </p:ext>
    </p:extLst>
  </p:cSld>
  <p:clrMapOvr>
    <a:masterClrMapping/>
  </p:clrMapOvr>
</p:sldLayout>
</file>

<file path=ppt/slideLayouts/slideLayout9.xml><?xml version="1.0" encoding="utf-8"?>
<p:sldLayout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reserve="1" type="cust">
  <p:cSld name="Team x4">
    <p:spTree>
      <p:nvGrpSpPr>
        <p:cNvPr id="1" name=""/>
        <p:cNvGrpSpPr/>
        <p:nvPr/>
      </p:nvGrpSpPr>
      <p:grpSpPr>
        <a:xfrm>
          <a:off x="0" y="0"/>
          <a:ext cx="0" cy="0"/>
          <a:chOff x="0" y="0"/>
          <a:chExt cx="0" cy="0"/>
        </a:xfrm>
      </p:grpSpPr>
      <p:sp>
        <p:nvSpPr>
          <p:cNvPr id="2" name="Title 1">
            <a:extLst>
              <a:ext uri="{8D6DB696-D306-43A5-975E-9E57C2BA22BD}">
                <a16:creationId xmlns:a16="http://schemas.microsoft.com/office/drawing/2010/main" id="{ED42E486-176B-4B8C-8944-2885D16BCD99}"/>
              </a:ext>
            </a:extLst>
          </p:cNvPr>
          <p:cNvSpPr>
            <a:spLocks noGrp="true"/>
          </p:cNvSpPr>
          <p:nvPr>
            <p:ph idx="10" type="title"/>
          </p:nvPr>
        </p:nvSpPr>
        <p:spPr>
          <a:xfrm rot="0">
            <a:off x="576072" y="704088"/>
            <a:ext cx="10515600" cy="676656"/>
          </a:xfrm>
        </p:spPr>
        <p:txBody>
          <a:bodyPr rtlCol="0"/>
          <a:lstStyle>
            <a:lvl1pPr lvl="0">
              <a:defRPr dirty="0" lang="en-US" sz="4800"/>
            </a:lvl1pPr>
          </a:lstStyle>
          <a:p>
            <a:pPr/>
            <a:r>
              <a:rPr dirty="0" lang="en-US"/>
              <a:t>click to edit master title style</a:t>
            </a:r>
            <a:endParaRPr dirty="0" lang="en-US"/>
          </a:p>
        </p:txBody>
      </p:sp>
      <p:sp>
        <p:nvSpPr>
          <p:cNvPr id="3" name="Freeform: Shape 27">
            <a:extLst>
              <a:ext uri="{801FD139-E513-4E29-B4A9-EFEA858B41A6}">
                <a16:creationId xmlns:a16="http://schemas.microsoft.com/office/drawing/2010/main" id="{4DA2369D-61F1-49BC-9DD8-E20680CDF69C}"/>
              </a:ext>
            </a:extLst>
          </p:cNvPr>
          <p:cNvSpPr/>
          <p:nvPr userDrawn="1"/>
        </p:nvSpPr>
        <p:spPr>
          <a:xfrm rot="0">
            <a:off x="0" y="1641237"/>
            <a:ext cx="12192000" cy="5216761"/>
          </a:xfrm>
          <a:custGeom>
            <a:avLst/>
            <a:gdLst/>
            <a:ahLst/>
            <a:cxnLst/>
            <a:rect b="b" l="0" r="r" t="0"/>
            <a:pathLst>
              <a:path h="5216762" w="12192000">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6" y="1381128"/>
                  <a:pt x="6381038" y="1326165"/>
                  <a:pt x="6940106" y="1192018"/>
                </a:cubicBezTo>
                <a:cubicBezTo>
                  <a:pt x="7564424" y="1042204"/>
                  <a:pt x="7924584" y="909418"/>
                  <a:pt x="8301824" y="780730"/>
                </a:cubicBezTo>
                <a:cubicBezTo>
                  <a:pt x="8668653" y="655543"/>
                  <a:pt x="10619015"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cap="flat" w="5232">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
        <p:nvSpPr>
          <p:cNvPr id="4" name="Picture Placeholder 38">
            <a:extLst>
              <a:ext uri="{7FEF75A2-5BF4-4652-A9CD-F2E8FD3ACC7C}">
                <a16:creationId xmlns:a16="http://schemas.microsoft.com/office/drawing/2010/main" id="{57AD1C57-EB3A-4EAE-8249-7A4050B7EE01}"/>
              </a:ext>
            </a:extLst>
          </p:cNvPr>
          <p:cNvSpPr>
            <a:spLocks noGrp="true"/>
          </p:cNvSpPr>
          <p:nvPr>
            <p:ph idx="11" type="pic"/>
          </p:nvPr>
        </p:nvSpPr>
        <p:spPr>
          <a:xfrm rot="0">
            <a:off x="535984" y="1691640"/>
            <a:ext cx="2425322" cy="3343204"/>
          </a:xfrm>
          <a:custGeom>
            <a:avLst/>
            <a:gdLst/>
            <a:ahLst/>
            <a:cxnLst/>
            <a:rect b="b" l="0" r="r" t="0"/>
            <a:pathLst>
              <a:path h="3343204" w="2425322">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anchor="ctr" rtlCol="0" vert="horz" wrap="square">
            <a:noAutofit/>
          </a:bodyPr>
          <a:lstStyle>
            <a:lvl1pPr algn="ctr" indent="0" lvl="0" marL="0">
              <a:buNone/>
              <a:defRPr dirty="0" lang="en-US" sz="1800">
                <a:solidFill>
                  <a:schemeClr val="accent1"/>
                </a:solidFill>
              </a:defRPr>
            </a:lvl1pPr>
          </a:lstStyle>
          <a:p>
            <a:pPr/>
            <a:r>
              <a:rPr dirty="0" lang="en-US"/>
              <a:t>Click icon to add picture</a:t>
            </a:r>
            <a:endParaRPr dirty="0" lang="en-US"/>
          </a:p>
        </p:txBody>
      </p:sp>
      <p:sp>
        <p:nvSpPr>
          <p:cNvPr id="5" name="Picture Placeholder 39">
            <a:extLst>
              <a:ext uri="{80F7A453-D4CD-4382-9DFB-C7D6224814D8}">
                <a16:creationId xmlns:a16="http://schemas.microsoft.com/office/drawing/2010/main" id="{F914C22B-0FC0-4087-BCE4-8409E2FAD422}"/>
              </a:ext>
            </a:extLst>
          </p:cNvPr>
          <p:cNvSpPr>
            <a:spLocks noGrp="true"/>
          </p:cNvSpPr>
          <p:nvPr>
            <p:ph idx="12" type="pic"/>
          </p:nvPr>
        </p:nvSpPr>
        <p:spPr>
          <a:xfrm rot="0">
            <a:off x="3444123" y="1691640"/>
            <a:ext cx="2425322" cy="3343204"/>
          </a:xfrm>
          <a:custGeom>
            <a:avLst/>
            <a:gdLst/>
            <a:ahLst/>
            <a:cxnLst/>
            <a:rect b="b" l="0" r="r" t="0"/>
            <a:pathLst>
              <a:path h="3343204" w="2425322">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anchor="ctr" rtlCol="0" vert="horz" wrap="square">
            <a:noAutofit/>
          </a:bodyPr>
          <a:lstStyle>
            <a:lvl1pPr algn="ctr" indent="0" lvl="0" marL="0">
              <a:buNone/>
              <a:defRPr dirty="0" lang="en-US" sz="1800">
                <a:solidFill>
                  <a:schemeClr val="accent1"/>
                </a:solidFill>
              </a:defRPr>
            </a:lvl1pPr>
          </a:lstStyle>
          <a:p>
            <a:pPr/>
            <a:r>
              <a:rPr dirty="0" lang="en-US"/>
              <a:t>Click icon to add picture</a:t>
            </a:r>
            <a:endParaRPr dirty="0" lang="en-US"/>
          </a:p>
        </p:txBody>
      </p:sp>
      <p:sp>
        <p:nvSpPr>
          <p:cNvPr id="6" name="Picture Placeholder 40">
            <a:extLst>
              <a:ext uri="{BAB01292-E946-4A10-9CDC-5A62FBA3C9D5}">
                <a16:creationId xmlns:a16="http://schemas.microsoft.com/office/drawing/2010/main" id="{82B75159-6750-41EE-9944-C18E9F36A244}"/>
              </a:ext>
            </a:extLst>
          </p:cNvPr>
          <p:cNvSpPr>
            <a:spLocks noGrp="true"/>
          </p:cNvSpPr>
          <p:nvPr>
            <p:ph idx="13" type="pic"/>
          </p:nvPr>
        </p:nvSpPr>
        <p:spPr>
          <a:xfrm rot="0">
            <a:off x="6352262" y="1691640"/>
            <a:ext cx="2425322" cy="3343204"/>
          </a:xfrm>
          <a:custGeom>
            <a:avLst/>
            <a:gdLst/>
            <a:ahLst/>
            <a:cxnLst/>
            <a:rect b="b" l="0" r="r" t="0"/>
            <a:pathLst>
              <a:path h="3343204" w="2425322">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anchor="ctr" rtlCol="0" vert="horz" wrap="square">
            <a:noAutofit/>
          </a:bodyPr>
          <a:lstStyle>
            <a:lvl1pPr algn="ctr" indent="0" lvl="0" marL="0">
              <a:buNone/>
              <a:defRPr dirty="0" lang="en-US" sz="1800">
                <a:solidFill>
                  <a:schemeClr val="accent1"/>
                </a:solidFill>
              </a:defRPr>
            </a:lvl1pPr>
          </a:lstStyle>
          <a:p>
            <a:pPr/>
            <a:r>
              <a:rPr dirty="0" lang="en-US"/>
              <a:t>Click icon to add picture</a:t>
            </a:r>
            <a:endParaRPr dirty="0" lang="en-US"/>
          </a:p>
        </p:txBody>
      </p:sp>
      <p:sp>
        <p:nvSpPr>
          <p:cNvPr id="7" name="Picture Placeholder 41">
            <a:extLst>
              <a:ext uri="{44DDE199-9DCD-40E9-93F1-8D60BC74BECB}">
                <a16:creationId xmlns:a16="http://schemas.microsoft.com/office/drawing/2010/main" id="{2A4F54E7-4F96-446D-9909-6C53C87C1E56}"/>
              </a:ext>
            </a:extLst>
          </p:cNvPr>
          <p:cNvSpPr>
            <a:spLocks noGrp="true"/>
          </p:cNvSpPr>
          <p:nvPr>
            <p:ph idx="14" type="pic"/>
          </p:nvPr>
        </p:nvSpPr>
        <p:spPr>
          <a:xfrm rot="0">
            <a:off x="9260401" y="1691640"/>
            <a:ext cx="2425322" cy="3343204"/>
          </a:xfrm>
          <a:custGeom>
            <a:avLst/>
            <a:gdLst/>
            <a:ahLst/>
            <a:cxnLst/>
            <a:rect b="b" l="0" r="r" t="0"/>
            <a:pathLst>
              <a:path h="3343204" w="2425322">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anchor="ctr" rtlCol="0" vert="horz" wrap="square">
            <a:noAutofit/>
          </a:bodyPr>
          <a:lstStyle>
            <a:lvl1pPr algn="ctr" indent="0" lvl="0" marL="0">
              <a:buNone/>
              <a:defRPr dirty="0" lang="en-US" sz="1800">
                <a:solidFill>
                  <a:schemeClr val="accent1"/>
                </a:solidFill>
              </a:defRPr>
            </a:lvl1pPr>
          </a:lstStyle>
          <a:p>
            <a:pPr/>
            <a:r>
              <a:rPr dirty="0" lang="en-US"/>
              <a:t>Click icon to add picture</a:t>
            </a:r>
            <a:endParaRPr dirty="0" lang="en-US"/>
          </a:p>
        </p:txBody>
      </p:sp>
      <p:sp>
        <p:nvSpPr>
          <p:cNvPr id="8" name="Text Placeholder 46">
            <a:extLst>
              <a:ext uri="{73F7C011-D6B9-4095-A252-4553DE26DEC0}">
                <a16:creationId xmlns:a16="http://schemas.microsoft.com/office/drawing/2010/main" id="{56C81D94-5DCA-40D5-B7A1-1C121A59F69B}"/>
              </a:ext>
            </a:extLst>
          </p:cNvPr>
          <p:cNvSpPr>
            <a:spLocks noGrp="true"/>
          </p:cNvSpPr>
          <p:nvPr>
            <p:ph idx="15" type="body"/>
          </p:nvPr>
        </p:nvSpPr>
        <p:spPr>
          <a:xfrm rot="0">
            <a:off x="677863" y="5175504"/>
            <a:ext cx="2423160" cy="365760"/>
          </a:xfrm>
        </p:spPr>
        <p:txBody>
          <a:bodyPr anchor="b" rtlCol="0" vert="horz">
            <a:noAutofit/>
          </a:bodyPr>
          <a:lstStyle>
            <a:lvl1pPr algn="ctr" indent="0" lvl="0" marL="0">
              <a:lnSpc>
                <a:spcPct val="100000"/>
              </a:lnSpc>
              <a:spcBef>
                <a:spcPts val="0"/>
              </a:spcBef>
              <a:buNone/>
              <a:defRPr baseline="0" cap="all" dirty="0" lang="en-US" sz="1800">
                <a:latin typeface="Gill Sans Nova"/>
              </a:defRPr>
            </a:lvl1pPr>
          </a:lstStyle>
          <a:p>
            <a:pPr lvl="0"/>
            <a:r>
              <a:rPr dirty="0" lang="en-US"/>
              <a:t>Click to edit Master text styles</a:t>
            </a:r>
            <a:endParaRPr dirty="0" lang="en-US"/>
          </a:p>
        </p:txBody>
      </p:sp>
      <p:sp>
        <p:nvSpPr>
          <p:cNvPr id="9" name="Text Placeholder 46">
            <a:extLst>
              <a:ext uri="{5A32C3F3-0E7D-4A96-A10B-60BA041AD98A}">
                <a16:creationId xmlns:a16="http://schemas.microsoft.com/office/drawing/2010/main" id="{25A219B7-F525-4AD1-A054-E068494913B3}"/>
              </a:ext>
            </a:extLst>
          </p:cNvPr>
          <p:cNvSpPr>
            <a:spLocks noGrp="true"/>
          </p:cNvSpPr>
          <p:nvPr>
            <p:ph idx="16" type="body"/>
          </p:nvPr>
        </p:nvSpPr>
        <p:spPr>
          <a:xfrm rot="0">
            <a:off x="3444123" y="5175504"/>
            <a:ext cx="2423160" cy="365760"/>
          </a:xfrm>
        </p:spPr>
        <p:txBody>
          <a:bodyPr anchor="b" rtlCol="0" vert="horz">
            <a:noAutofit/>
          </a:bodyPr>
          <a:lstStyle>
            <a:lvl1pPr algn="ctr" indent="0" lvl="0" marL="0">
              <a:lnSpc>
                <a:spcPct val="100000"/>
              </a:lnSpc>
              <a:spcBef>
                <a:spcPts val="0"/>
              </a:spcBef>
              <a:buNone/>
              <a:defRPr baseline="0" cap="all" dirty="0" lang="en-US" sz="1800">
                <a:latin typeface="Gill Sans Nova"/>
              </a:defRPr>
            </a:lvl1pPr>
          </a:lstStyle>
          <a:p>
            <a:pPr lvl="0"/>
            <a:r>
              <a:rPr dirty="0" lang="en-US"/>
              <a:t>Click to edit Master text styles</a:t>
            </a:r>
            <a:endParaRPr dirty="0" lang="en-US"/>
          </a:p>
        </p:txBody>
      </p:sp>
      <p:sp>
        <p:nvSpPr>
          <p:cNvPr id="10" name="Text Placeholder 46">
            <a:extLst>
              <a:ext uri="{9CDFF9A7-D1FE-43AF-B052-13283FC224FD}">
                <a16:creationId xmlns:a16="http://schemas.microsoft.com/office/drawing/2010/main" id="{419FF54C-2D82-4FD6-B980-FB55F928BAC9}"/>
              </a:ext>
            </a:extLst>
          </p:cNvPr>
          <p:cNvSpPr>
            <a:spLocks noGrp="true"/>
          </p:cNvSpPr>
          <p:nvPr>
            <p:ph idx="17" type="body"/>
          </p:nvPr>
        </p:nvSpPr>
        <p:spPr>
          <a:xfrm rot="0">
            <a:off x="6434931" y="5175504"/>
            <a:ext cx="2423160" cy="365760"/>
          </a:xfrm>
        </p:spPr>
        <p:txBody>
          <a:bodyPr anchor="b" rtlCol="0" vert="horz">
            <a:noAutofit/>
          </a:bodyPr>
          <a:lstStyle>
            <a:lvl1pPr algn="ctr" indent="0" lvl="0" marL="0">
              <a:lnSpc>
                <a:spcPct val="100000"/>
              </a:lnSpc>
              <a:spcBef>
                <a:spcPts val="0"/>
              </a:spcBef>
              <a:buNone/>
              <a:defRPr baseline="0" cap="all" dirty="0" lang="en-US" sz="1800">
                <a:latin typeface="Gill Sans Nova"/>
              </a:defRPr>
            </a:lvl1pPr>
          </a:lstStyle>
          <a:p>
            <a:pPr lvl="0"/>
            <a:r>
              <a:rPr dirty="0" lang="en-US"/>
              <a:t>Click to edit Master text styles</a:t>
            </a:r>
            <a:endParaRPr dirty="0" lang="en-US"/>
          </a:p>
        </p:txBody>
      </p:sp>
      <p:sp>
        <p:nvSpPr>
          <p:cNvPr id="11" name="Text Placeholder 46">
            <a:extLst>
              <a:ext uri="{58A425F5-72A2-4A40-AB32-86932E607BB4}">
                <a16:creationId xmlns:a16="http://schemas.microsoft.com/office/drawing/2010/main" id="{4186CA7D-DD81-4D50-A816-1D157A516433}"/>
              </a:ext>
            </a:extLst>
          </p:cNvPr>
          <p:cNvSpPr>
            <a:spLocks noGrp="true"/>
          </p:cNvSpPr>
          <p:nvPr>
            <p:ph idx="18" type="body"/>
          </p:nvPr>
        </p:nvSpPr>
        <p:spPr>
          <a:xfrm rot="0">
            <a:off x="9260401" y="5175504"/>
            <a:ext cx="2423160" cy="365760"/>
          </a:xfrm>
        </p:spPr>
        <p:txBody>
          <a:bodyPr anchor="b" rtlCol="0" vert="horz">
            <a:noAutofit/>
          </a:bodyPr>
          <a:lstStyle>
            <a:lvl1pPr algn="ctr" indent="0" lvl="0" marL="0">
              <a:lnSpc>
                <a:spcPct val="100000"/>
              </a:lnSpc>
              <a:spcBef>
                <a:spcPts val="0"/>
              </a:spcBef>
              <a:buNone/>
              <a:defRPr baseline="0" cap="all" dirty="0" lang="en-US" sz="1800">
                <a:latin typeface="Gill Sans Nova"/>
              </a:defRPr>
            </a:lvl1pPr>
          </a:lstStyle>
          <a:p>
            <a:pPr lvl="0"/>
            <a:r>
              <a:rPr dirty="0" lang="en-US"/>
              <a:t>Click to edit Master text styles</a:t>
            </a:r>
            <a:endParaRPr dirty="0" lang="en-US"/>
          </a:p>
        </p:txBody>
      </p:sp>
      <p:sp>
        <p:nvSpPr>
          <p:cNvPr id="12" name="Text Placeholder 46">
            <a:extLst>
              <a:ext uri="{DA4D0C3C-BA95-4341-9F2D-CC52D3E904FD}">
                <a16:creationId xmlns:a16="http://schemas.microsoft.com/office/drawing/2010/main" id="{8E72A9C2-661A-4C7A-84AA-B36CEA1B6976}"/>
              </a:ext>
            </a:extLst>
          </p:cNvPr>
          <p:cNvSpPr>
            <a:spLocks noGrp="true"/>
          </p:cNvSpPr>
          <p:nvPr>
            <p:ph idx="19" type="body"/>
          </p:nvPr>
        </p:nvSpPr>
        <p:spPr>
          <a:xfrm rot="0">
            <a:off x="677863" y="5550408"/>
            <a:ext cx="2423160" cy="365760"/>
          </a:xfrm>
        </p:spPr>
        <p:txBody>
          <a:bodyPr anchor="t" rtlCol="0" vert="horz">
            <a:noAutofit/>
          </a:bodyPr>
          <a:lstStyle>
            <a:lvl1pPr algn="ctr" indent="0" lvl="0" marL="0">
              <a:lnSpc>
                <a:spcPct val="100000"/>
              </a:lnSpc>
              <a:spcBef>
                <a:spcPts val="0"/>
              </a:spcBef>
              <a:buNone/>
              <a:defRPr baseline="0" cap="none" dirty="0" lang="en-US" sz="1800"/>
            </a:lvl1pPr>
          </a:lstStyle>
          <a:p>
            <a:pPr lvl="0"/>
            <a:r>
              <a:rPr dirty="0" lang="en-US"/>
              <a:t>click to edit master text styles</a:t>
            </a:r>
            <a:endParaRPr dirty="0" lang="en-US"/>
          </a:p>
        </p:txBody>
      </p:sp>
      <p:sp>
        <p:nvSpPr>
          <p:cNvPr id="13" name="Text Placeholder 46">
            <a:extLst>
              <a:ext uri="{19E67802-5F07-4D7F-81F7-91498458439E}">
                <a16:creationId xmlns:a16="http://schemas.microsoft.com/office/drawing/2010/main" id="{93AC1439-1013-466D-973C-32C06B132C99}"/>
              </a:ext>
            </a:extLst>
          </p:cNvPr>
          <p:cNvSpPr>
            <a:spLocks noGrp="true"/>
          </p:cNvSpPr>
          <p:nvPr>
            <p:ph idx="20" type="body"/>
          </p:nvPr>
        </p:nvSpPr>
        <p:spPr>
          <a:xfrm rot="0">
            <a:off x="3444123" y="5550408"/>
            <a:ext cx="2423160" cy="365760"/>
          </a:xfrm>
        </p:spPr>
        <p:txBody>
          <a:bodyPr anchor="t" rtlCol="0" vert="horz">
            <a:noAutofit/>
          </a:bodyPr>
          <a:lstStyle>
            <a:lvl1pPr algn="ctr" indent="0" lvl="0" marL="0">
              <a:lnSpc>
                <a:spcPct val="100000"/>
              </a:lnSpc>
              <a:spcBef>
                <a:spcPts val="0"/>
              </a:spcBef>
              <a:buNone/>
              <a:defRPr baseline="0" cap="none" dirty="0" lang="en-US" sz="1800"/>
            </a:lvl1pPr>
          </a:lstStyle>
          <a:p>
            <a:pPr lvl="0"/>
            <a:r>
              <a:rPr dirty="0" lang="en-US"/>
              <a:t>click to edit master text styles</a:t>
            </a:r>
            <a:endParaRPr dirty="0" lang="en-US"/>
          </a:p>
        </p:txBody>
      </p:sp>
      <p:sp>
        <p:nvSpPr>
          <p:cNvPr id="14" name="Text Placeholder 46">
            <a:extLst>
              <a:ext uri="{8519790D-604A-41C1-8789-1CCAAA0CD77E}">
                <a16:creationId xmlns:a16="http://schemas.microsoft.com/office/drawing/2010/main" id="{A6F04D86-B305-4674-A0EF-3EC8A1B71AF7}"/>
              </a:ext>
            </a:extLst>
          </p:cNvPr>
          <p:cNvSpPr>
            <a:spLocks noGrp="true"/>
          </p:cNvSpPr>
          <p:nvPr>
            <p:ph idx="21" type="body"/>
          </p:nvPr>
        </p:nvSpPr>
        <p:spPr>
          <a:xfrm rot="0">
            <a:off x="6434931" y="5550408"/>
            <a:ext cx="2423160" cy="365760"/>
          </a:xfrm>
        </p:spPr>
        <p:txBody>
          <a:bodyPr anchor="t" rtlCol="0" vert="horz">
            <a:noAutofit/>
          </a:bodyPr>
          <a:lstStyle>
            <a:lvl1pPr algn="ctr" indent="0" lvl="0" marL="0">
              <a:lnSpc>
                <a:spcPct val="100000"/>
              </a:lnSpc>
              <a:spcBef>
                <a:spcPts val="0"/>
              </a:spcBef>
              <a:buNone/>
              <a:defRPr baseline="0" cap="none" dirty="0" lang="en-US" sz="1800"/>
            </a:lvl1pPr>
          </a:lstStyle>
          <a:p>
            <a:pPr lvl="0"/>
            <a:r>
              <a:rPr dirty="0" lang="en-US"/>
              <a:t>click to edit master text styles</a:t>
            </a:r>
            <a:endParaRPr dirty="0" lang="en-US"/>
          </a:p>
        </p:txBody>
      </p:sp>
      <p:sp>
        <p:nvSpPr>
          <p:cNvPr id="15" name="Text Placeholder 46">
            <a:extLst>
              <a:ext uri="{5520285E-D5F5-4529-9022-D9509FDF92CC}">
                <a16:creationId xmlns:a16="http://schemas.microsoft.com/office/drawing/2010/main" id="{649CF8BF-B28B-41CA-B001-E6DFAA1A24E9}"/>
              </a:ext>
            </a:extLst>
          </p:cNvPr>
          <p:cNvSpPr>
            <a:spLocks noGrp="true"/>
          </p:cNvSpPr>
          <p:nvPr>
            <p:ph idx="22" type="body"/>
          </p:nvPr>
        </p:nvSpPr>
        <p:spPr>
          <a:xfrm rot="0">
            <a:off x="9260401" y="5550408"/>
            <a:ext cx="2423160" cy="365760"/>
          </a:xfrm>
        </p:spPr>
        <p:txBody>
          <a:bodyPr anchor="t" rtlCol="0" vert="horz">
            <a:noAutofit/>
          </a:bodyPr>
          <a:lstStyle>
            <a:lvl1pPr algn="ctr" indent="0" lvl="0" marL="0">
              <a:lnSpc>
                <a:spcPct val="100000"/>
              </a:lnSpc>
              <a:spcBef>
                <a:spcPts val="0"/>
              </a:spcBef>
              <a:buNone/>
              <a:defRPr baseline="0" cap="none" dirty="0" lang="en-US" sz="1800"/>
            </a:lvl1pPr>
          </a:lstStyle>
          <a:p>
            <a:pPr lvl="0"/>
            <a:r>
              <a:rPr dirty="0" lang="en-US"/>
              <a:t>click to edit master text styles</a:t>
            </a:r>
            <a:endParaRPr dirty="0" lang="en-US"/>
          </a:p>
        </p:txBody>
      </p:sp>
      <p:sp>
        <p:nvSpPr>
          <p:cNvPr id="16" name="Date Placeholder 3">
            <a:extLst>
              <a:ext uri="{92412D41-A04E-465E-B51C-23A3AF1A3C69}">
                <a16:creationId xmlns:a16="http://schemas.microsoft.com/office/drawing/2010/main" id="{C3C92B35-3776-4BF1-9CB8-3D39848136B0}"/>
              </a:ext>
            </a:extLst>
          </p:cNvPr>
          <p:cNvSpPr>
            <a:spLocks noGrp="true"/>
          </p:cNvSpPr>
          <p:nvPr>
            <p:ph idx="23" sz="half" type="dt"/>
          </p:nvPr>
        </p:nvSpPr>
        <p:spPr/>
        <p:txBody>
          <a:bodyPr rtlCol="0"/>
          <a:lstStyle/>
          <a:p>
            <a:pPr/>
            <a:r>
              <a:rPr dirty="0" lang="en-US"/>
              <a:t>22/11/2023</a:t>
            </a:r>
            <a:endParaRPr dirty="0" lang="en-US"/>
          </a:p>
        </p:txBody>
      </p:sp>
      <p:sp>
        <p:nvSpPr>
          <p:cNvPr id="17" name="Footer Placeholder 4">
            <a:extLst>
              <a:ext uri="{6434A712-E0DA-4F51-8FFE-B37A0E915616}">
                <a16:creationId xmlns:a16="http://schemas.microsoft.com/office/drawing/2010/main" id="{B0018939-EFAA-4AB4-8470-BC49415D05A6}"/>
              </a:ext>
            </a:extLst>
          </p:cNvPr>
          <p:cNvSpPr>
            <a:spLocks noGrp="true"/>
          </p:cNvSpPr>
          <p:nvPr>
            <p:ph idx="24" sz="quarter" type="ftr"/>
          </p:nvPr>
        </p:nvSpPr>
        <p:spPr/>
        <p:txBody>
          <a:bodyPr rtlCol="0"/>
          <a:lstStyle/>
          <a:p>
            <a:pPr/>
            <a:r>
              <a:rPr dirty="0" lang="en-US"/>
              <a:t>Rule 86B - Restriction in use of amount available in electronic credit ledger</a:t>
            </a:r>
            <a:endParaRPr dirty="0" lang="en-US"/>
          </a:p>
        </p:txBody>
      </p:sp>
      <p:sp>
        <p:nvSpPr>
          <p:cNvPr id="18" name="Slide Number Placeholder 5">
            <a:extLst>
              <a:ext uri="{CA382281-6309-46B3-849A-8B539BFAB8D2}">
                <a16:creationId xmlns:a16="http://schemas.microsoft.com/office/drawing/2010/main" id="{55EC8378-92F5-4B89-9753-E4FE1001C15D}"/>
              </a:ext>
            </a:extLst>
          </p:cNvPr>
          <p:cNvSpPr>
            <a:spLocks noGrp="true"/>
          </p:cNvSpPr>
          <p:nvPr>
            <p:ph idx="25" sz="quarter" type="sldNum"/>
          </p:nvPr>
        </p:nvSpPr>
        <p:spPr/>
        <p:txBody>
          <a:bodyPr rtlCol="0"/>
          <a:lstStyle/>
          <a:p>
            <a:pPr/>
            <a:fld id="{B481C488-A559-4D5C-B38F-27A1D1B3E105}" type="slidenum"/>
            <a:endParaRPr dirty="0" lang="en-US"/>
          </a:p>
        </p:txBody>
      </p:sp>
      <p:sp>
        <p:nvSpPr>
          <p:cNvPr id="19" name="Freeform: Shape 17">
            <a:extLst>
              <a:ext uri="{2A584E3C-C281-43CF-9924-9B1C02B98A74}">
                <a16:creationId xmlns:a16="http://schemas.microsoft.com/office/drawing/2010/main" id="{5FE161B6-A514-43ED-828A-C2FA000E5F0F}"/>
              </a:ext>
            </a:extLst>
          </p:cNvPr>
          <p:cNvSpPr/>
          <p:nvPr userDrawn="1"/>
        </p:nvSpPr>
        <p:spPr>
          <a:xfrm rot="0">
            <a:off x="5591140" y="1"/>
            <a:ext cx="5362677" cy="590065"/>
          </a:xfrm>
          <a:custGeom>
            <a:avLst/>
            <a:gdLst/>
            <a:ahLst/>
            <a:cxnLst/>
            <a:rect b="b" l="0" r="r" t="0"/>
            <a:pathLst>
              <a:path h="590065" w="5362677">
                <a:moveTo>
                  <a:pt x="0" y="0"/>
                </a:moveTo>
                <a:lnTo>
                  <a:pt x="5362678" y="0"/>
                </a:lnTo>
                <a:lnTo>
                  <a:pt x="5169991" y="69942"/>
                </a:lnTo>
                <a:cubicBezTo>
                  <a:pt x="4068113" y="454981"/>
                  <a:pt x="3200546" y="538854"/>
                  <a:pt x="2860400" y="564669"/>
                </a:cubicBezTo>
                <a:cubicBezTo>
                  <a:pt x="1318014" y="681954"/>
                  <a:pt x="547573" y="372284"/>
                  <a:pt x="85760" y="60567"/>
                </a:cubicBezTo>
                <a:close/>
              </a:path>
            </a:pathLst>
          </a:custGeom>
          <a:solidFill>
            <a:schemeClr val="accent2">
              <a:alpha val="26999"/>
              <a:lumMod val="60000"/>
              <a:lumOff val="40000"/>
            </a:schemeClr>
          </a:solidFill>
          <a:ln cap="flat" w="4492">
            <a:noFill/>
            <a:prstDash val="solid"/>
            <a:miter lim="800000"/>
          </a:ln>
        </p:spPr>
        <p:txBody>
          <a:bodyPr anchor="ctr" bIns="45720" lIns="91440" numCol="1" rIns="91440" rtlCol="0" spcCol="0" tIns="45720" vert="horz" wrap="square">
            <a:noAutofit/>
          </a:bodyPr>
          <a:lstStyle/>
          <a:p>
            <a:pPr lvl="0"/>
            <a:r>
              <a:rPr dirty="0" lang="en-US">
                <a:solidFill>
                  <a:schemeClr val="tx1"/>
                </a:solidFill>
              </a:rPr>
              <a:t/>
            </a:r>
            <a:endParaRPr dirty="0" lang="en-US">
              <a:solidFill>
                <a:schemeClr val="tx1"/>
              </a:solidFill>
            </a:endParaRPr>
          </a:p>
        </p:txBody>
      </p:sp>
    </p:spTree>
    <p:extLst>
      <p:ext uri="{E6FA5547-7C95-4F47-8C7F-C6817DE35E23}">
        <p14:creationId xmlns:p14="http://schemas.microsoft.com/office/powerpoint/2010/main" val="1703593363550"/>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theme/theme1.xml" Type="http://schemas.openxmlformats.org/officeDocument/2006/relationships/theme"/><Relationship Id="rId20" Target="../media/image1.png" Type="http://schemas.openxmlformats.org/officeDocument/2006/relationships/image"/></Relationships>
</file>

<file path=ppt/slideMasters/slideMaster1.xml><?xml version="1.0" encoding="utf-8"?>
<p:sldMaster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Master1">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9B9DCFDA-0CAA-4166-BC29-14BB5DFF3A0F}">
                <a16:creationId xmlns:a16="http://schemas.microsoft.com/office/drawing/2010/main" id="{EEC961FF-D0DB-401D-8709-6123BC735559}"/>
              </a:ext>
            </a:extLst>
          </p:cNvPr>
          <p:cNvSpPr>
            <a:spLocks noGrp="true"/>
          </p:cNvSpPr>
          <p:nvPr>
            <p:ph type="title"/>
          </p:nvPr>
        </p:nvSpPr>
        <p:spPr>
          <a:xfrm rot="0">
            <a:off x="838200" y="365125"/>
            <a:ext cx="10515600" cy="1325563"/>
          </a:xfrm>
          <a:prstGeom prst="rect">
            <a:avLst/>
          </a:prstGeom>
        </p:spPr>
        <p:txBody>
          <a:bodyPr anchor="ctr" bIns="45720" lIns="91440" rIns="91440" rtlCol="0" tIns="45720" vert="horz">
            <a:noAutofit/>
          </a:bodyPr>
          <a:lstStyle/>
          <a:p>
            <a:pPr/>
            <a:r>
              <a:rPr dirty="0" lang="en-US"/>
              <a:t>Click to edit Master title style</a:t>
            </a:r>
            <a:endParaRPr dirty="0" lang="en-US"/>
          </a:p>
        </p:txBody>
      </p:sp>
      <p:sp>
        <p:nvSpPr>
          <p:cNvPr id="3" name="Text Placeholder 2">
            <a:extLst>
              <a:ext uri="{94A819E5-470A-43E8-8D59-F12D39D203FC}">
                <a16:creationId xmlns:a16="http://schemas.microsoft.com/office/drawing/2010/main" id="{8CC42CA7-A199-4D4C-B4C6-5820B4E650A5}"/>
              </a:ext>
            </a:extLst>
          </p:cNvPr>
          <p:cNvSpPr>
            <a:spLocks noGrp="true"/>
          </p:cNvSpPr>
          <p:nvPr>
            <p:ph idx="1" type="body"/>
          </p:nvPr>
        </p:nvSpPr>
        <p:spPr>
          <a:xfrm rot="0">
            <a:off x="838200" y="1825625"/>
            <a:ext cx="10515600" cy="4351338"/>
          </a:xfrm>
          <a:prstGeom prst="rect">
            <a:avLst/>
          </a:prstGeom>
        </p:spPr>
        <p:txBody>
          <a:bodyPr bIns="45720" lIns="91440" rIns="91440" rtlCol="0" tIns="45720" vert="horz">
            <a:normAutofit/>
          </a:bodyPr>
          <a:lstStyle/>
          <a:p>
            <a:pPr lvl="0"/>
            <a:r>
              <a:rPr dirty="0" lang="en-US"/>
              <a:t>Click to edit Master text styles</a:t>
            </a:r>
          </a:p>
          <a:p>
            <a:pPr lvl="1"/>
            <a:r>
              <a:rPr dirty="0" lang="en-US"/>
              <a:t>Second level</a:t>
            </a:r>
          </a:p>
          <a:p>
            <a:pPr lvl="2"/>
            <a:r>
              <a:rPr dirty="0" lang="en-US"/>
              <a:t>Third level</a:t>
            </a:r>
          </a:p>
          <a:p>
            <a:pPr lvl="3"/>
            <a:r>
              <a:rPr dirty="0" lang="en-US"/>
              <a:t>Fourth level</a:t>
            </a:r>
          </a:p>
          <a:p>
            <a:pPr lvl="4"/>
            <a:r>
              <a:rPr dirty="0" lang="en-US"/>
              <a:t>Fifth level</a:t>
            </a:r>
            <a:endParaRPr dirty="0" lang="en-US"/>
          </a:p>
        </p:txBody>
      </p:sp>
      <p:sp>
        <p:nvSpPr>
          <p:cNvPr id="4" name="Date Placeholder 3">
            <a:extLst>
              <a:ext uri="{AAD19314-C8E1-4216-922D-092AA63731CC}">
                <a16:creationId xmlns:a16="http://schemas.microsoft.com/office/drawing/2010/main" id="{2BF86D3C-1E48-4141-9360-C6C1777845D0}"/>
              </a:ext>
            </a:extLst>
          </p:cNvPr>
          <p:cNvSpPr>
            <a:spLocks noGrp="true"/>
          </p:cNvSpPr>
          <p:nvPr>
            <p:ph idx="2" sz="half" type="dt"/>
          </p:nvPr>
        </p:nvSpPr>
        <p:spPr>
          <a:xfrm rot="0">
            <a:off x="365760" y="6464808"/>
            <a:ext cx="987552" cy="310896"/>
          </a:xfrm>
          <a:prstGeom prst="rect">
            <a:avLst/>
          </a:prstGeom>
        </p:spPr>
        <p:txBody>
          <a:bodyPr anchor="ctr" bIns="45720" lIns="91440" rIns="91440" rtlCol="0" tIns="45720" vert="horz"/>
          <a:lstStyle>
            <a:lvl1pPr algn="l" lvl="0">
              <a:defRPr dirty="0" lang="en-US" sz="1400">
                <a:solidFill>
                  <a:schemeClr val="tx1"/>
                </a:solidFill>
              </a:defRPr>
            </a:lvl1pPr>
          </a:lstStyle>
          <a:p>
            <a:pPr/>
            <a:r>
              <a:rPr dirty="0" lang="en-US"/>
              <a:t>22/11/2023</a:t>
            </a:r>
            <a:endParaRPr dirty="0" lang="en-US"/>
          </a:p>
        </p:txBody>
      </p:sp>
      <p:sp>
        <p:nvSpPr>
          <p:cNvPr id="5" name="Footer Placeholder 4">
            <a:extLst>
              <a:ext uri="{78F37A6A-4536-406A-9E72-426786288C8E}">
                <a16:creationId xmlns:a16="http://schemas.microsoft.com/office/drawing/2010/main" id="{32D4DD81-44D7-41EF-A80E-C43306C80078}"/>
              </a:ext>
            </a:extLst>
          </p:cNvPr>
          <p:cNvSpPr>
            <a:spLocks noGrp="true"/>
          </p:cNvSpPr>
          <p:nvPr>
            <p:ph idx="3" sz="quarter" type="ftr"/>
          </p:nvPr>
        </p:nvSpPr>
        <p:spPr>
          <a:xfrm rot="0">
            <a:off x="4379976" y="6464808"/>
            <a:ext cx="3438144" cy="310896"/>
          </a:xfrm>
          <a:prstGeom prst="rect">
            <a:avLst/>
          </a:prstGeom>
        </p:spPr>
        <p:txBody>
          <a:bodyPr anchor="ctr" bIns="45720" lIns="91440" rIns="91440" rtlCol="0" tIns="45720" vert="horz"/>
          <a:lstStyle>
            <a:lvl1pPr algn="ctr" lvl="0">
              <a:defRPr dirty="0" lang="en-US" sz="1400">
                <a:solidFill>
                  <a:schemeClr val="tx1"/>
                </a:solidFill>
              </a:defRPr>
            </a:lvl1pPr>
          </a:lstStyle>
          <a:p>
            <a:pPr/>
            <a:r>
              <a:rPr dirty="0" lang="en-US"/>
              <a:t>Rule 86B - Restriction in use of amount available in electronic credit ledger</a:t>
            </a:r>
            <a:endParaRPr dirty="0" lang="en-US"/>
          </a:p>
        </p:txBody>
      </p:sp>
      <p:sp>
        <p:nvSpPr>
          <p:cNvPr id="6" name="Slide Number Placeholder 5">
            <a:extLst>
              <a:ext uri="{55A7B175-AD5D-4B24-96B6-5EF253432CAC}">
                <a16:creationId xmlns:a16="http://schemas.microsoft.com/office/drawing/2010/main" id="{2DCE0C15-F6F5-4EE9-B6E6-D40036DAD988}"/>
              </a:ext>
            </a:extLst>
          </p:cNvPr>
          <p:cNvSpPr>
            <a:spLocks noGrp="true"/>
          </p:cNvSpPr>
          <p:nvPr>
            <p:ph idx="4" sz="quarter" type="sldNum"/>
          </p:nvPr>
        </p:nvSpPr>
        <p:spPr>
          <a:xfrm rot="0">
            <a:off x="11027664" y="6464808"/>
            <a:ext cx="987552" cy="310896"/>
          </a:xfrm>
          <a:prstGeom prst="rect">
            <a:avLst/>
          </a:prstGeom>
        </p:spPr>
        <p:txBody>
          <a:bodyPr anchor="ctr" bIns="45720" lIns="91440" rIns="91440" rtlCol="0" tIns="45720" vert="horz"/>
          <a:lstStyle>
            <a:lvl1pPr algn="r" lvl="0">
              <a:defRPr dirty="0" lang="en-US" sz="1400">
                <a:solidFill>
                  <a:schemeClr val="tx1"/>
                </a:solidFill>
              </a:defRPr>
            </a:lvl1pPr>
          </a:lstStyle>
          <a:p>
            <a:pPr/>
            <a:fld id="{28212C82-6850-4361-BC0E-3A53CFE7F4BC}" type="slidenum"/>
            <a:endParaRPr dirty="0" lang="en-US"/>
          </a:p>
        </p:txBody>
      </p:sp>
      <p:cxnSp>
        <p:nvCxnSpPr>
          <p:cNvPr id="7" name="Straight Connector 7">
            <a:extLst>
              <a:ext uri="{70E5E2EA-DDD1-4463-8E60-9FE6E56A24D0}">
                <a16:creationId xmlns:a16="http://schemas.microsoft.com/office/drawing/2010/main" id="{42DA97E6-76B6-4582-83D3-678F4AECDE9F}"/>
              </a:ext>
            </a:extLst>
          </p:cNvPr>
          <p:cNvCxnSpPr/>
          <p:nvPr/>
        </p:nvCxnSpPr>
        <p:spPr>
          <a:xfrm rot="0">
            <a:off x="0" y="6324600"/>
            <a:ext cx="12192000" cy="0"/>
          </a:xfrm>
          <a:prstGeom prst="line">
            <a:avLst/>
          </a:prstGeom>
          <a:ln w="15875">
            <a:solidFill>
              <a:schemeClr val="tx1"/>
            </a:solidFill>
          </a:ln>
        </p:spPr>
        <p:style>
          <a:lnRef idx="1">
            <a:schemeClr val="dk1"/>
          </a:lnRef>
          <a:fillRef idx="0">
            <a:schemeClr val="dk1"/>
          </a:fillRef>
          <a:effectRef idx="0">
            <a:schemeClr val="accent1"/>
          </a:effectRef>
          <a:fontRef idx="minor">
            <a:schemeClr val="tx1"/>
          </a:fontRef>
        </p:style>
      </p:cxnSp>
      <p:pic>
        <p:nvPicPr>
          <p:cNvPr id="8" name="Picture 6">
            <a:extLst>
              <a:ext uri="{054DFF86-E4EE-49BC-9571-D7EF9EAA9496}">
                <a16:creationId xmlns:a16="http://schemas.microsoft.com/office/drawing/2010/main" id="{0F9929F6-7492-4B89-A440-0DA60160A56D}"/>
              </a:ext>
            </a:extLst>
          </p:cNvPr>
          <p:cNvPicPr>
            <a:picLocks noChangeAspect="true"/>
          </p:cNvPicPr>
          <p:nvPr userDrawn="1"/>
        </p:nvPicPr>
        <p:blipFill>
          <a:blip r:embed="rId20"/>
          <a:stretch>
            <a:fillRect/>
          </a:stretch>
        </p:blipFill>
        <p:spPr>
          <a:xfrm rot="0">
            <a:off x="10491215" y="168085"/>
            <a:ext cx="1524000" cy="1292351"/>
          </a:xfrm>
          <a:prstGeom prst="rect">
            <a:avLst/>
          </a:prstGeom>
          <a:noFill/>
        </p:spPr>
      </p:pic>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hdr="0"/>
  <p:txStyles>
    <p:titleStyle>
      <a:lvl1pPr algn="l" lvl="0" rtl="false">
        <a:lnSpc>
          <a:spcPct val="90000"/>
        </a:lnSpc>
        <a:spcBef>
          <a:spcPct val="0"/>
        </a:spcBef>
        <a:buNone/>
        <a:defRPr dirty="0" lang="en-US" sz="6000">
          <a:solidFill>
            <a:schemeClr val="tx1"/>
          </a:solidFill>
          <a:latin typeface="+mj-lt"/>
        </a:defRPr>
      </a:lvl1pPr>
    </p:titleStyle>
    <p:bodyStyle>
      <a:lvl1pPr algn="l" indent="-228600" lvl="0" marL="228600" rtl="false">
        <a:lnSpc>
          <a:spcPct val="90000"/>
        </a:lnSpc>
        <a:spcBef>
          <a:spcPts val="1000"/>
        </a:spcBef>
        <a:buFont typeface="Arial"/>
        <a:buChar char="•"/>
        <a:defRPr dirty="0" lang="en-US" sz="2800">
          <a:solidFill>
            <a:schemeClr val="tx1"/>
          </a:solidFill>
          <a:latin typeface="+mn-lt"/>
        </a:defRPr>
      </a:lvl1pPr>
      <a:lvl2pPr algn="l" indent="-228600" lvl="1" marL="685800" rtl="false">
        <a:lnSpc>
          <a:spcPct val="90000"/>
        </a:lnSpc>
        <a:spcBef>
          <a:spcPts val="500"/>
        </a:spcBef>
        <a:buFont typeface="Arial"/>
        <a:buChar char="•"/>
        <a:defRPr dirty="0" lang="en-US" sz="2400">
          <a:solidFill>
            <a:schemeClr val="tx1"/>
          </a:solidFill>
          <a:latin typeface="+mn-lt"/>
        </a:defRPr>
      </a:lvl2pPr>
      <a:lvl3pPr algn="l" indent="-228600" lvl="2" marL="1143000" rtl="false">
        <a:lnSpc>
          <a:spcPct val="90000"/>
        </a:lnSpc>
        <a:spcBef>
          <a:spcPts val="500"/>
        </a:spcBef>
        <a:buFont typeface="Arial"/>
        <a:buChar char="•"/>
        <a:defRPr dirty="0" lang="en-US" sz="2000">
          <a:solidFill>
            <a:schemeClr val="tx1"/>
          </a:solidFill>
          <a:latin typeface="+mn-lt"/>
        </a:defRPr>
      </a:lvl3pPr>
      <a:lvl4pPr algn="l" indent="-228600" lvl="3" marL="1600200" rtl="false">
        <a:lnSpc>
          <a:spcPct val="90000"/>
        </a:lnSpc>
        <a:spcBef>
          <a:spcPts val="500"/>
        </a:spcBef>
        <a:buFont typeface="Arial"/>
        <a:buChar char="•"/>
        <a:defRPr dirty="0" lang="en-US" sz="1800">
          <a:solidFill>
            <a:schemeClr val="tx1"/>
          </a:solidFill>
          <a:latin typeface="+mn-lt"/>
        </a:defRPr>
      </a:lvl4pPr>
      <a:lvl5pPr algn="l" indent="-228600" lvl="4" marL="2057400" rtl="false">
        <a:lnSpc>
          <a:spcPct val="90000"/>
        </a:lnSpc>
        <a:spcBef>
          <a:spcPts val="500"/>
        </a:spcBef>
        <a:buFont typeface="Arial"/>
        <a:buChar char="•"/>
        <a:defRPr dirty="0" lang="en-US" sz="1800">
          <a:solidFill>
            <a:schemeClr val="tx1"/>
          </a:solidFill>
          <a:latin typeface="+mn-lt"/>
        </a:defRPr>
      </a:lvl5pPr>
      <a:lvl6pPr algn="l" indent="-228600" lvl="5" marL="2514600" rtl="false">
        <a:lnSpc>
          <a:spcPct val="90000"/>
        </a:lnSpc>
        <a:spcBef>
          <a:spcPts val="500"/>
        </a:spcBef>
        <a:buFont typeface="Arial"/>
        <a:buChar char="•"/>
        <a:defRPr dirty="0" lang="en-US" sz="1800">
          <a:solidFill>
            <a:schemeClr val="tx1"/>
          </a:solidFill>
          <a:latin typeface="+mn-lt"/>
        </a:defRPr>
      </a:lvl6pPr>
      <a:lvl7pPr algn="l" indent="-228600" lvl="6" marL="2971800" rtl="false">
        <a:lnSpc>
          <a:spcPct val="90000"/>
        </a:lnSpc>
        <a:spcBef>
          <a:spcPts val="500"/>
        </a:spcBef>
        <a:buFont typeface="Arial"/>
        <a:buChar char="•"/>
        <a:defRPr dirty="0" lang="en-US" sz="1800">
          <a:solidFill>
            <a:schemeClr val="tx1"/>
          </a:solidFill>
          <a:latin typeface="+mn-lt"/>
        </a:defRPr>
      </a:lvl7pPr>
      <a:lvl8pPr algn="l" indent="-228600" lvl="7" marL="3429000" rtl="false">
        <a:lnSpc>
          <a:spcPct val="90000"/>
        </a:lnSpc>
        <a:spcBef>
          <a:spcPts val="500"/>
        </a:spcBef>
        <a:buFont typeface="Arial"/>
        <a:buChar char="•"/>
        <a:defRPr dirty="0" lang="en-US" sz="1800">
          <a:solidFill>
            <a:schemeClr val="tx1"/>
          </a:solidFill>
          <a:latin typeface="+mn-lt"/>
        </a:defRPr>
      </a:lvl8pPr>
      <a:lvl9pPr algn="l" indent="-228600" lvl="8" marL="3886200" rtl="false">
        <a:lnSpc>
          <a:spcPct val="90000"/>
        </a:lnSpc>
        <a:spcBef>
          <a:spcPts val="500"/>
        </a:spcBef>
        <a:buFont typeface="Arial"/>
        <a:buChar char="•"/>
        <a:defRPr dirty="0" lang="en-US" sz="1800">
          <a:solidFill>
            <a:schemeClr val="tx1"/>
          </a:solidFill>
          <a:latin typeface="+mn-lt"/>
        </a:defRPr>
      </a:lvl9pPr>
    </p:bodyStyle>
    <p:otherStyle>
      <a:lvl1pPr algn="l" lvl="0" marL="0" rtl="false">
        <a:defRPr dirty="0" lang="en-US" sz="1800">
          <a:solidFill>
            <a:schemeClr val="tx1"/>
          </a:solidFill>
          <a:latin typeface="+mn-lt"/>
        </a:defRPr>
      </a:lvl1pPr>
      <a:lvl2pPr algn="l" lvl="1" marL="457200" rtl="false">
        <a:defRPr dirty="0" lang="en-US" sz="1800">
          <a:solidFill>
            <a:schemeClr val="tx1"/>
          </a:solidFill>
          <a:latin typeface="+mn-lt"/>
        </a:defRPr>
      </a:lvl2pPr>
      <a:lvl3pPr algn="l" lvl="2" marL="914400" rtl="false">
        <a:defRPr dirty="0" lang="en-US" sz="1800">
          <a:solidFill>
            <a:schemeClr val="tx1"/>
          </a:solidFill>
          <a:latin typeface="+mn-lt"/>
        </a:defRPr>
      </a:lvl3pPr>
      <a:lvl4pPr algn="l" lvl="3" marL="1371600" rtl="false">
        <a:defRPr dirty="0" lang="en-US" sz="1800">
          <a:solidFill>
            <a:schemeClr val="tx1"/>
          </a:solidFill>
          <a:latin typeface="+mn-lt"/>
        </a:defRPr>
      </a:lvl4pPr>
      <a:lvl5pPr algn="l" lvl="4" marL="1828800" rtl="false">
        <a:defRPr dirty="0" lang="en-US" sz="1800">
          <a:solidFill>
            <a:schemeClr val="tx1"/>
          </a:solidFill>
          <a:latin typeface="+mn-lt"/>
        </a:defRPr>
      </a:lvl5pPr>
      <a:lvl6pPr algn="l" lvl="5" marL="2286000" rtl="false">
        <a:defRPr dirty="0" lang="en-US" sz="1800">
          <a:solidFill>
            <a:schemeClr val="tx1"/>
          </a:solidFill>
          <a:latin typeface="+mn-lt"/>
        </a:defRPr>
      </a:lvl6pPr>
      <a:lvl7pPr algn="l" lvl="6" marL="2743200" rtl="false">
        <a:defRPr dirty="0" lang="en-US" sz="1800">
          <a:solidFill>
            <a:schemeClr val="tx1"/>
          </a:solidFill>
          <a:latin typeface="+mn-lt"/>
        </a:defRPr>
      </a:lvl7pPr>
      <a:lvl8pPr algn="l" lvl="7" marL="3200400" rtl="false">
        <a:defRPr dirty="0" lang="en-US" sz="1800">
          <a:solidFill>
            <a:schemeClr val="tx1"/>
          </a:solidFill>
          <a:latin typeface="+mn-lt"/>
        </a:defRPr>
      </a:lvl8pPr>
      <a:lvl9pPr algn="l" lvl="8" marL="3657600" rtl="false">
        <a:defRPr dirty="0" lang="en-US" sz="1800">
          <a:solidFill>
            <a:schemeClr val="tx1"/>
          </a:solidFill>
          <a:latin typeface="+mn-lt"/>
        </a:defRPr>
      </a:lvl9pPr>
    </p:otherStyle>
  </p:txStyles>
</p:sldMaster>
</file>

<file path=ppt/slides/_rels/slide1.xml.rels><?xml version="1.0" encoding="UTF-8" standalone="no"?><Relationships xmlns="http://schemas.openxmlformats.org/package/2006/relationships"><Relationship Id="rId2" Target="../media/image5.png" Type="http://schemas.openxmlformats.org/officeDocument/2006/relationships/image"/><Relationship Id="rId1" Target="../slideLayouts/slideLayout1.xml" Type="http://schemas.openxmlformats.org/officeDocument/2006/relationships/slideLayout"/><Relationship Id="rId3" Target="../notesSlides/notesSlide1.xml" Type="http://schemas.openxmlformats.org/officeDocument/2006/relationships/notesSlide"/></Relationships>
</file>

<file path=ppt/slides/_rels/slide10.xml.rels><?xml version="1.0" encoding="UTF-8" standalone="no"?><Relationships xmlns="http://schemas.openxmlformats.org/package/2006/relationships"><Relationship Id="rId1" Target="../slideLayouts/slideLayout8.xml" Type="http://schemas.openxmlformats.org/officeDocument/2006/relationships/slideLayout"/></Relationships>
</file>

<file path=ppt/slides/_rels/slide11.xml.rels><?xml version="1.0" encoding="UTF-8" standalone="no"?><Relationships xmlns="http://schemas.openxmlformats.org/package/2006/relationships"><Relationship Id="rId2" Target="../media/image3.png" Type="http://schemas.openxmlformats.org/officeDocument/2006/relationships/image"/><Relationship Id="rId1" Target="../slideLayouts/slideLayout11.xml" Type="http://schemas.openxmlformats.org/officeDocument/2006/relationships/slideLayout"/><Relationship Id="rId3" Target="../notesSlides/notesSlide4.xml" Type="http://schemas.openxmlformats.org/officeDocument/2006/relationships/notesSlide"/></Relationships>
</file>

<file path=ppt/slides/_rels/slide12.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5.xml" Type="http://schemas.openxmlformats.org/officeDocument/2006/relationships/notesSlide"/></Relationships>
</file>

<file path=ppt/slides/_rels/slide13.xml.rels><?xml version="1.0" encoding="UTF-8" standalone="no"?><Relationships xmlns="http://schemas.openxmlformats.org/package/2006/relationships"><Relationship Id="rId2" Target="../media/image5.png" Type="http://schemas.openxmlformats.org/officeDocument/2006/relationships/image"/><Relationship Id="rId1" Target="../slideLayouts/slideLayout15.xml" Type="http://schemas.openxmlformats.org/officeDocument/2006/relationships/slideLayout"/></Relationships>
</file>

<file path=ppt/slides/_rels/slide2.xml.rels><?xml version="1.0" encoding="UTF-8" standalone="no"?><Relationships xmlns="http://schemas.openxmlformats.org/package/2006/relationships"><Relationship Id="rId2" Target="../media/image3.png" Type="http://schemas.openxmlformats.org/officeDocument/2006/relationships/image"/><Relationship Id="rId1" Target="../slideLayouts/slideLayout2.xml" Type="http://schemas.openxmlformats.org/officeDocument/2006/relationships/slideLayout"/><Relationship Id="rId3" Target="../notesSlides/notesSlide2.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no"?><Relationships xmlns="http://schemas.openxmlformats.org/package/2006/relationships"><Relationship Id="rId2" Target="../charts/chart1.xml" Type="http://schemas.openxmlformats.org/officeDocument/2006/relationships/chart"/><Relationship Id="rId1" Target="../slideLayouts/slideLayout5.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8.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8.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8.xml" Type="http://schemas.openxmlformats.org/officeDocument/2006/relationships/slideLayout"/></Relationships>
</file>

<file path=ppt/slides/slide1.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
    <p:bg>
      <p:bgPr>
        <a:solidFill>
          <a:srgbClr val="e6dbd0"/>
        </a:solidFill>
        <a:effectLst/>
      </p:bgPr>
    </p:bg>
    <p:spTree>
      <p:nvGrpSpPr>
        <p:cNvPr id="1" name=""/>
        <p:cNvGrpSpPr/>
        <p:nvPr/>
      </p:nvGrpSpPr>
      <p:grpSpPr>
        <a:xfrm>
          <a:off x="0" y="0"/>
          <a:ext cx="0" cy="0"/>
          <a:chOff x="0" y="0"/>
          <a:chExt cx="0" cy="0"/>
        </a:xfrm>
      </p:grpSpPr>
      <p:sp>
        <p:nvSpPr>
          <p:cNvPr id="2" name="Title 1">
            <a:extLst>
              <a:ext uri="{2AB26081-8EF8-4030-B8DE-B3B3CEB41B87}">
                <a16:creationId xmlns:a16="http://schemas.microsoft.com/office/drawing/2010/main" id="{60398D44-0619-454A-B9CD-AB49AE3457D5}"/>
              </a:ext>
            </a:extLst>
          </p:cNvPr>
          <p:cNvSpPr>
            <a:spLocks noGrp="true"/>
          </p:cNvSpPr>
          <p:nvPr>
            <p:ph type="title"/>
          </p:nvPr>
        </p:nvSpPr>
        <p:spPr>
          <a:xfrm rot="0">
            <a:off x="1269398" y="3440250"/>
            <a:ext cx="8904331" cy="1626670"/>
          </a:xfrm>
        </p:spPr>
        <p:txBody>
          <a:bodyPr rtlCol="0"/>
          <a:lstStyle/>
          <a:p>
            <a:pPr/>
            <a:r>
              <a:rPr dirty="0" lang="en-US" sz="2800"/>
              <a:t>Rule 86 B : Restrictions in use of amount available in electronic credit ledger.</a:t>
            </a:r>
            <a:br>
              <a:rPr dirty="0" lang="en-US" sz="2800"/>
            </a:br>
            <a:endParaRPr dirty="0" lang="en-US" sz="2800"/>
          </a:p>
        </p:txBody>
      </p:sp>
      <p:pic>
        <p:nvPicPr>
          <p:cNvPr id="3" name="Picture 3">
            <a:extLst>
              <a:ext uri="{CF5980EF-044C-40C6-AB2F-B896FC33FE2E}">
                <a16:creationId xmlns:a16="http://schemas.microsoft.com/office/drawing/2010/main" id="{031DECA0-0F79-4B72-B8C5-BEB306DEFEB5}"/>
              </a:ext>
            </a:extLst>
          </p:cNvPr>
          <p:cNvPicPr>
            <a:picLocks noChangeAspect="true"/>
          </p:cNvPicPr>
          <p:nvPr/>
        </p:nvPicPr>
        <p:blipFill>
          <a:blip r:embed="rId2"/>
          <a:stretch>
            <a:fillRect/>
          </a:stretch>
        </p:blipFill>
        <p:spPr>
          <a:xfrm rot="0">
            <a:off x="1673438" y="655346"/>
            <a:ext cx="8096250" cy="3333750"/>
          </a:xfrm>
          <a:prstGeom prst="rect">
            <a:avLst/>
          </a:prstGeom>
          <a:noFill/>
        </p:spPr>
      </p:pic>
    </p:spTree>
    <p:extLst>
      <p:ext uri="{3C423E26-A9F9-43AC-AB4A-36D7EBCE828E}">
        <p14:creationId xmlns:p14="http://schemas.microsoft.com/office/powerpoint/2010/main" val="1703593363587"/>
      </p:ext>
    </p:extLst>
  </p:cSld>
  <p:clrMapOvr>
    <a:masterClrMapping/>
  </p:clrMapOvr>
</p:sld>
</file>

<file path=ppt/slides/slide10.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0">
    <p:spTree>
      <p:nvGrpSpPr>
        <p:cNvPr id="1" name=""/>
        <p:cNvGrpSpPr/>
        <p:nvPr/>
      </p:nvGrpSpPr>
      <p:grpSpPr>
        <a:xfrm>
          <a:off x="0" y="0"/>
          <a:ext cx="0" cy="0"/>
          <a:chOff x="0" y="0"/>
          <a:chExt cx="0" cy="0"/>
        </a:xfrm>
      </p:grpSpPr>
      <p:sp>
        <p:nvSpPr>
          <p:cNvPr id="2" name="Date Placeholder 1">
            <a:extLst>
              <a:ext uri="{96BB0644-91BE-4341-A355-73B7E3E1B920}">
                <a16:creationId xmlns:a16="http://schemas.microsoft.com/office/drawing/2010/main" id="{B91DE369-DC6B-458F-907C-987EE16EEA71}"/>
              </a:ext>
            </a:extLst>
          </p:cNvPr>
          <p:cNvSpPr>
            <a:spLocks noGrp="true"/>
          </p:cNvSpPr>
          <p:nvPr>
            <p:ph sz="half" type="dt"/>
          </p:nvPr>
        </p:nvSpPr>
        <p:spPr/>
        <p:txBody>
          <a:bodyPr rtlCol="0"/>
          <a:lstStyle/>
          <a:p>
            <a:pPr/>
            <a:r>
              <a:rPr dirty="0" lang="en-US"/>
              <a:t>22/11/2023</a:t>
            </a:r>
            <a:endParaRPr dirty="0" lang="en-US"/>
          </a:p>
        </p:txBody>
      </p:sp>
      <p:sp>
        <p:nvSpPr>
          <p:cNvPr id="3" name="Footer Placeholder 2">
            <a:extLst>
              <a:ext uri="{08094A4D-3857-4391-B6D2-8E7666342ECF}">
                <a16:creationId xmlns:a16="http://schemas.microsoft.com/office/drawing/2010/main" id="{3B8FE925-E366-475F-BDD4-4D522E1A1E65}"/>
              </a:ext>
            </a:extLst>
          </p:cNvPr>
          <p:cNvSpPr>
            <a:spLocks noGrp="true"/>
          </p:cNvSpPr>
          <p:nvPr>
            <p:ph idx="1" sz="quarter" type="ftr"/>
          </p:nvPr>
        </p:nvSpPr>
        <p:spPr/>
        <p:txBody>
          <a:bodyPr rtlCol="0"/>
          <a:lstStyle/>
          <a:p>
            <a:pPr/>
            <a:r>
              <a:rPr dirty="0" lang="en-US"/>
              <a:t>Rule 86B - Restriction in use of amount available in electronic credit ledger</a:t>
            </a:r>
            <a:endParaRPr dirty="0" lang="en-US"/>
          </a:p>
        </p:txBody>
      </p:sp>
      <p:sp>
        <p:nvSpPr>
          <p:cNvPr id="4" name="Slide Number Placeholder 3">
            <a:extLst>
              <a:ext uri="{37535C2C-4555-4864-B87B-09D76BCE20D1}">
                <a16:creationId xmlns:a16="http://schemas.microsoft.com/office/drawing/2010/main" id="{25A1A71F-8428-4BD6-91F8-204DFFA39D6B}"/>
              </a:ext>
            </a:extLst>
          </p:cNvPr>
          <p:cNvSpPr>
            <a:spLocks noGrp="true"/>
          </p:cNvSpPr>
          <p:nvPr>
            <p:ph idx="2" sz="quarter" type="sldNum"/>
          </p:nvPr>
        </p:nvSpPr>
        <p:spPr/>
        <p:txBody>
          <a:bodyPr rtlCol="0"/>
          <a:lstStyle/>
          <a:p>
            <a:pPr/>
            <a:fld id="{752A6B6D-30E5-4C72-AD47-FDD118E400E9}" type="slidenum"/>
            <a:endParaRPr dirty="0" lang="en-US"/>
          </a:p>
        </p:txBody>
      </p:sp>
      <p:sp>
        <p:nvSpPr>
          <p:cNvPr id="5" name="Title 5">
            <a:extLst>
              <a:ext uri="{9D33C311-1139-40C8-A271-C84E0312A034}">
                <a16:creationId xmlns:a16="http://schemas.microsoft.com/office/drawing/2010/main" id="{4DFEDDAC-CC10-41D2-A577-F60E58D2754D}"/>
              </a:ext>
            </a:extLst>
          </p:cNvPr>
          <p:cNvSpPr>
            <a:spLocks noGrp="true"/>
          </p:cNvSpPr>
          <p:nvPr>
            <p:ph idx="4" type="title"/>
          </p:nvPr>
        </p:nvSpPr>
        <p:spPr>
          <a:xfrm rot="0">
            <a:off x="-2697480" y="328790"/>
            <a:ext cx="10515600" cy="466344"/>
          </a:xfrm>
        </p:spPr>
        <p:txBody>
          <a:bodyPr rtlCol="0"/>
          <a:lstStyle/>
          <a:p>
            <a:pPr/>
            <a:r>
              <a:rPr b="1" dirty="0" lang="en-US">
                <a:solidFill>
                  <a:srgbClr val="000000"/>
                </a:solidFill>
                <a:latin typeface="Gill Sans Nova"/>
              </a:rPr>
              <a:t>Example:</a:t>
            </a:r>
            <a:endParaRPr b="1" dirty="0" lang="en-US">
              <a:solidFill>
                <a:srgbClr val="000000"/>
              </a:solidFill>
              <a:latin typeface="Gill Sans Nova"/>
            </a:endParaRPr>
          </a:p>
        </p:txBody>
      </p:sp>
      <p:graphicFrame>
        <p:nvGraphicFramePr>
          <p:cNvPr id="6" name="Table 6">
            <a:extLst>
              <a:ext uri="{6DEF28C5-2601-4841-A505-F32C95ECD1B6}">
                <a16:creationId xmlns:a16="http://schemas.microsoft.com/office/drawing/2010/main" id="{52C1C4FC-EE75-4438-8AFA-9D16ACD29366}"/>
              </a:ext>
            </a:extLst>
          </p:cNvPr>
          <p:cNvGraphicFramePr>
            <a:graphicFrameLocks noGrp="true"/>
          </p:cNvGraphicFramePr>
          <p:nvPr/>
        </p:nvGraphicFramePr>
        <p:xfrm rot="0">
          <a:off x="1353312" y="1396179"/>
          <a:ext cx="10363198" cy="3775587"/>
        </p:xfrm>
        <a:graphic>
          <a:graphicData uri="http://schemas.openxmlformats.org/drawingml/2006/table">
            <a:tbl>
              <a:tblPr bandRow="1" firstRow="1">
                <a:tableStyleId>{FBA93F65-BD8A-4069-844C-92DAE5317EDC}</a:tableStyleId>
              </a:tblPr>
              <a:tblGrid>
                <a:gridCol w="1684856"/>
                <a:gridCol w="1767078"/>
                <a:gridCol w="1727816"/>
                <a:gridCol w="1727816"/>
                <a:gridCol w="1727816"/>
                <a:gridCol w="1727816"/>
              </a:tblGrid>
              <a:tr h="1258529">
                <a:tc>
                  <a:txBody>
                    <a:bodyPr rtlCol="0"/>
                    <a:lstStyle/>
                    <a:p>
                      <a:pPr/>
                      <a:r>
                        <a:rPr dirty="0" lang="en-IN">
                          <a:solidFill>
                            <a:srgbClr val="000000"/>
                          </a:solidFill>
                        </a:rPr>
                        <a:t/>
                      </a:r>
                      <a:endParaRPr dirty="0" lang="en-IN">
                        <a:solidFill>
                          <a:srgbClr val="000000"/>
                        </a:solidFill>
                      </a:endParaRPr>
                    </a:p>
                  </a:txBody>
                  <a:tcPr anchor="t" horzOverflow="clip" vert="horz"/>
                </a:tc>
                <a:tc>
                  <a:txBody>
                    <a:bodyPr rtlCol="0"/>
                    <a:lstStyle/>
                    <a:p>
                      <a:pPr/>
                      <a:r>
                        <a:rPr b="1" dirty="0" lang="en-US" sz="2400">
                          <a:solidFill>
                            <a:srgbClr val="000000"/>
                          </a:solidFill>
                          <a:latin typeface="Aharoni"/>
                        </a:rPr>
                        <a:t>April</a:t>
                      </a:r>
                      <a:endParaRPr b="1" dirty="0" lang="en-US" sz="2400">
                        <a:solidFill>
                          <a:srgbClr val="000000"/>
                        </a:solidFill>
                        <a:latin typeface="Aharoni"/>
                      </a:endParaRPr>
                    </a:p>
                  </a:txBody>
                  <a:tcPr anchor="t" horzOverflow="clip" vert="horz"/>
                </a:tc>
                <a:tc>
                  <a:txBody>
                    <a:bodyPr rtlCol="0"/>
                    <a:lstStyle/>
                    <a:p>
                      <a:pPr/>
                      <a:r>
                        <a:rPr b="1" dirty="0" lang="en-US" sz="2400">
                          <a:solidFill>
                            <a:srgbClr val="000000"/>
                          </a:solidFill>
                          <a:latin typeface="Aharoni"/>
                        </a:rPr>
                        <a:t>May</a:t>
                      </a:r>
                      <a:endParaRPr b="1" dirty="0" lang="en-US" sz="2400">
                        <a:solidFill>
                          <a:srgbClr val="000000"/>
                        </a:solidFill>
                        <a:latin typeface="Aharoni"/>
                      </a:endParaRPr>
                    </a:p>
                  </a:txBody>
                  <a:tcPr anchor="t" horzOverflow="clip" vert="horz"/>
                </a:tc>
                <a:tc>
                  <a:txBody>
                    <a:bodyPr rtlCol="0"/>
                    <a:lstStyle/>
                    <a:p>
                      <a:pPr/>
                      <a:r>
                        <a:rPr b="1" dirty="0" lang="en-US" sz="2400">
                          <a:solidFill>
                            <a:srgbClr val="000000"/>
                          </a:solidFill>
                          <a:latin typeface="Aharoni"/>
                        </a:rPr>
                        <a:t>June</a:t>
                      </a:r>
                      <a:endParaRPr b="1" dirty="0" lang="en-US" sz="2400">
                        <a:solidFill>
                          <a:srgbClr val="000000"/>
                        </a:solidFill>
                        <a:latin typeface="Aharoni"/>
                      </a:endParaRPr>
                    </a:p>
                  </a:txBody>
                  <a:tcPr anchor="t" horzOverflow="clip" vert="horz"/>
                </a:tc>
                <a:tc>
                  <a:txBody>
                    <a:bodyPr rtlCol="0"/>
                    <a:lstStyle/>
                    <a:p>
                      <a:pPr/>
                      <a:r>
                        <a:rPr b="1" dirty="0" lang="en-US" sz="2400">
                          <a:solidFill>
                            <a:srgbClr val="000000"/>
                          </a:solidFill>
                          <a:latin typeface="Aharoni"/>
                        </a:rPr>
                        <a:t>July </a:t>
                      </a:r>
                      <a:endParaRPr b="1" dirty="0" lang="en-US" sz="2400">
                        <a:solidFill>
                          <a:srgbClr val="000000"/>
                        </a:solidFill>
                        <a:latin typeface="Aharoni"/>
                      </a:endParaRPr>
                    </a:p>
                  </a:txBody>
                  <a:tcPr anchor="t" horzOverflow="clip" vert="horz"/>
                </a:tc>
                <a:tc>
                  <a:txBody>
                    <a:bodyPr rtlCol="0"/>
                    <a:lstStyle/>
                    <a:p>
                      <a:pPr/>
                      <a:r>
                        <a:rPr b="1" dirty="0" lang="en-US" sz="2400">
                          <a:solidFill>
                            <a:srgbClr val="000000"/>
                          </a:solidFill>
                          <a:latin typeface="Aharoni"/>
                        </a:rPr>
                        <a:t>August</a:t>
                      </a:r>
                      <a:endParaRPr b="1" dirty="0" lang="en-US" sz="2400">
                        <a:solidFill>
                          <a:srgbClr val="000000"/>
                        </a:solidFill>
                        <a:latin typeface="Aharoni"/>
                      </a:endParaRPr>
                    </a:p>
                  </a:txBody>
                  <a:tcPr anchor="t" horzOverflow="clip" vert="horz"/>
                </a:tc>
              </a:tr>
              <a:tr h="1258529">
                <a:tc>
                  <a:txBody>
                    <a:bodyPr rtlCol="0"/>
                    <a:lstStyle/>
                    <a:p>
                      <a:pPr/>
                      <a:r>
                        <a:rPr b="1" dirty="0" lang="en-US" sz="2400">
                          <a:solidFill>
                            <a:srgbClr val="000000"/>
                          </a:solidFill>
                          <a:latin typeface="Aharoni"/>
                        </a:rPr>
                        <a:t>Tax liability</a:t>
                      </a:r>
                      <a:endParaRPr b="1" dirty="0" lang="en-US" sz="2400">
                        <a:solidFill>
                          <a:srgbClr val="000000"/>
                        </a:solidFill>
                        <a:latin typeface="Aharoni"/>
                      </a:endParaRPr>
                    </a:p>
                  </a:txBody>
                  <a:tcPr anchor="t" horzOverflow="clip" vert="horz"/>
                </a:tc>
                <a:tc>
                  <a:txBody>
                    <a:bodyPr rtlCol="0"/>
                    <a:lstStyle/>
                    <a:p>
                      <a:pPr/>
                      <a:r>
                        <a:rPr dirty="0" lang="en-US" sz="3600">
                          <a:solidFill>
                            <a:srgbClr val="000000"/>
                          </a:solidFill>
                          <a:latin typeface="Aharoni"/>
                        </a:rPr>
                        <a:t>15</a:t>
                      </a:r>
                      <a:r>
                        <a:rPr dirty="0" lang="en-US" sz="2400">
                          <a:solidFill>
                            <a:srgbClr val="000000"/>
                          </a:solidFill>
                          <a:latin typeface="Aharoni"/>
                        </a:rPr>
                        <a:t> Lakhs</a:t>
                      </a:r>
                      <a:endParaRPr dirty="0" lang="en-US" sz="2400">
                        <a:solidFill>
                          <a:srgbClr val="000000"/>
                        </a:solidFill>
                        <a:latin typeface="Aharoni"/>
                      </a:endParaRPr>
                    </a:p>
                  </a:txBody>
                  <a:tcPr anchor="t" horzOverflow="clip" vert="horz"/>
                </a:tc>
                <a:tc>
                  <a:txBody>
                    <a:bodyPr rtlCol="0"/>
                    <a:lstStyle/>
                    <a:p>
                      <a:pPr/>
                      <a:r>
                        <a:rPr dirty="0" lang="en-US" sz="3600">
                          <a:solidFill>
                            <a:srgbClr val="000000"/>
                          </a:solidFill>
                          <a:latin typeface="Aharoni"/>
                        </a:rPr>
                        <a:t>16</a:t>
                      </a:r>
                      <a:r>
                        <a:rPr dirty="0" lang="en-US" sz="2400">
                          <a:solidFill>
                            <a:srgbClr val="000000"/>
                          </a:solidFill>
                          <a:latin typeface="Aharoni"/>
                        </a:rPr>
                        <a:t> Lakhs</a:t>
                      </a:r>
                      <a:endParaRPr dirty="0" lang="en-US" sz="2400">
                        <a:solidFill>
                          <a:srgbClr val="000000"/>
                        </a:solidFill>
                        <a:latin typeface="Aharoni"/>
                      </a:endParaRPr>
                    </a:p>
                  </a:txBody>
                  <a:tcPr anchor="t" horzOverflow="clip" vert="horz"/>
                </a:tc>
                <a:tc>
                  <a:txBody>
                    <a:bodyPr rtlCol="0"/>
                    <a:lstStyle/>
                    <a:p>
                      <a:pPr/>
                      <a:r>
                        <a:rPr dirty="0" lang="en-US" sz="3200">
                          <a:solidFill>
                            <a:srgbClr val="000000"/>
                          </a:solidFill>
                          <a:latin typeface="Aharoni"/>
                        </a:rPr>
                        <a:t>14 </a:t>
                      </a:r>
                      <a:r>
                        <a:rPr dirty="0" lang="en-US" sz="2400">
                          <a:solidFill>
                            <a:srgbClr val="000000"/>
                          </a:solidFill>
                          <a:latin typeface="Aharoni"/>
                        </a:rPr>
                        <a:t>Lakh</a:t>
                      </a:r>
                      <a:endParaRPr dirty="0" lang="en-US" sz="2400">
                        <a:solidFill>
                          <a:srgbClr val="000000"/>
                        </a:solidFill>
                        <a:latin typeface="Aharoni"/>
                      </a:endParaRPr>
                    </a:p>
                  </a:txBody>
                  <a:tcPr anchor="t" horzOverflow="clip" vert="horz"/>
                </a:tc>
                <a:tc>
                  <a:txBody>
                    <a:bodyPr rtlCol="0"/>
                    <a:lstStyle/>
                    <a:p>
                      <a:pPr/>
                      <a:r>
                        <a:rPr dirty="0" lang="en-US" sz="3600">
                          <a:solidFill>
                            <a:srgbClr val="000000"/>
                          </a:solidFill>
                          <a:latin typeface="Aharoni"/>
                        </a:rPr>
                        <a:t>15 </a:t>
                      </a:r>
                      <a:r>
                        <a:rPr dirty="0" lang="en-US" sz="2400">
                          <a:solidFill>
                            <a:srgbClr val="000000"/>
                          </a:solidFill>
                          <a:latin typeface="Aharoni"/>
                        </a:rPr>
                        <a:t>Lakhs</a:t>
                      </a:r>
                      <a:endParaRPr dirty="0" lang="en-US" sz="2400">
                        <a:solidFill>
                          <a:srgbClr val="000000"/>
                        </a:solidFill>
                        <a:latin typeface="Aharoni"/>
                      </a:endParaRPr>
                    </a:p>
                  </a:txBody>
                  <a:tcPr anchor="t" horzOverflow="clip" vert="horz"/>
                </a:tc>
                <a:tc>
                  <a:txBody>
                    <a:bodyPr rtlCol="0"/>
                    <a:lstStyle/>
                    <a:p>
                      <a:pPr/>
                      <a:r>
                        <a:rPr dirty="0" lang="en-US" sz="3600">
                          <a:solidFill>
                            <a:srgbClr val="000000"/>
                          </a:solidFill>
                          <a:latin typeface="Aharoni"/>
                        </a:rPr>
                        <a:t>16 </a:t>
                      </a:r>
                      <a:r>
                        <a:rPr dirty="0" lang="en-US" sz="2400">
                          <a:solidFill>
                            <a:srgbClr val="000000"/>
                          </a:solidFill>
                          <a:latin typeface="Aharoni"/>
                        </a:rPr>
                        <a:t>Lakhs</a:t>
                      </a:r>
                      <a:endParaRPr dirty="0" lang="en-US" sz="2400">
                        <a:solidFill>
                          <a:srgbClr val="000000"/>
                        </a:solidFill>
                        <a:latin typeface="Aharoni"/>
                      </a:endParaRPr>
                    </a:p>
                  </a:txBody>
                  <a:tcPr anchor="t" horzOverflow="clip" vert="horz"/>
                </a:tc>
              </a:tr>
              <a:tr h="1258529">
                <a:tc>
                  <a:txBody>
                    <a:bodyPr rtlCol="0"/>
                    <a:lstStyle/>
                    <a:p>
                      <a:pPr/>
                      <a:r>
                        <a:rPr dirty="0" lang="en-US" sz="2000">
                          <a:solidFill>
                            <a:srgbClr val="000000"/>
                          </a:solidFill>
                          <a:latin typeface="Aharoni"/>
                        </a:rPr>
                        <a:t>Tax paid through cash ledger</a:t>
                      </a:r>
                      <a:endParaRPr dirty="0" lang="en-US" sz="2000">
                        <a:solidFill>
                          <a:srgbClr val="000000"/>
                        </a:solidFill>
                        <a:latin typeface="Aharoni"/>
                      </a:endParaRPr>
                    </a:p>
                  </a:txBody>
                  <a:tcPr anchor="t" horzOverflow="clip" vert="horz"/>
                </a:tc>
                <a:tc>
                  <a:txBody>
                    <a:bodyPr rtlCol="0"/>
                    <a:lstStyle/>
                    <a:p>
                      <a:pPr/>
                      <a:r>
                        <a:rPr dirty="0" lang="en-US" sz="3200">
                          <a:solidFill>
                            <a:srgbClr val="000000"/>
                          </a:solidFill>
                          <a:latin typeface="Aharoni"/>
                        </a:rPr>
                        <a:t>200000</a:t>
                      </a:r>
                      <a:endParaRPr dirty="0" lang="en-US" sz="3200">
                        <a:solidFill>
                          <a:srgbClr val="000000"/>
                        </a:solidFill>
                        <a:latin typeface="Aharoni"/>
                      </a:endParaRPr>
                    </a:p>
                  </a:txBody>
                  <a:tcPr anchor="t" horzOverflow="clip" vert="horz"/>
                </a:tc>
                <a:tc>
                  <a:txBody>
                    <a:bodyPr rtlCol="0"/>
                    <a:lstStyle/>
                    <a:p>
                      <a:pPr/>
                      <a:r>
                        <a:rPr dirty="0" lang="en-US" sz="3200">
                          <a:solidFill>
                            <a:srgbClr val="000000"/>
                          </a:solidFill>
                          <a:latin typeface="Aharoni"/>
                        </a:rPr>
                        <a:t>400000</a:t>
                      </a:r>
                      <a:endParaRPr dirty="0" lang="en-US" sz="3200">
                        <a:solidFill>
                          <a:srgbClr val="000000"/>
                        </a:solidFill>
                        <a:latin typeface="Aharoni"/>
                      </a:endParaRPr>
                    </a:p>
                  </a:txBody>
                  <a:tcPr anchor="t" horzOverflow="clip" vert="horz"/>
                </a:tc>
                <a:tc>
                  <a:txBody>
                    <a:bodyPr rtlCol="0"/>
                    <a:lstStyle/>
                    <a:p>
                      <a:pPr/>
                      <a:r>
                        <a:rPr dirty="0" lang="en-US" sz="3200">
                          <a:solidFill>
                            <a:srgbClr val="000000"/>
                          </a:solidFill>
                          <a:latin typeface="Aharoni"/>
                        </a:rPr>
                        <a:t>120000</a:t>
                      </a:r>
                      <a:endParaRPr dirty="0" lang="en-US" sz="3200">
                        <a:solidFill>
                          <a:srgbClr val="000000"/>
                        </a:solidFill>
                        <a:latin typeface="Aharoni"/>
                      </a:endParaRPr>
                    </a:p>
                  </a:txBody>
                  <a:tcPr anchor="t" horzOverflow="clip" vert="horz"/>
                </a:tc>
                <a:tc>
                  <a:txBody>
                    <a:bodyPr rtlCol="0"/>
                    <a:lstStyle/>
                    <a:p>
                      <a:pPr/>
                      <a:r>
                        <a:rPr dirty="0" lang="en-US" sz="3200">
                          <a:solidFill>
                            <a:srgbClr val="000000"/>
                          </a:solidFill>
                          <a:latin typeface="Aharoni"/>
                        </a:rPr>
                        <a:t>180000</a:t>
                      </a:r>
                      <a:endParaRPr dirty="0" lang="en-US" sz="3200">
                        <a:solidFill>
                          <a:srgbClr val="000000"/>
                        </a:solidFill>
                        <a:latin typeface="Aharoni"/>
                      </a:endParaRPr>
                    </a:p>
                  </a:txBody>
                  <a:tcPr anchor="t" horzOverflow="clip" vert="horz"/>
                </a:tc>
                <a:tc>
                  <a:txBody>
                    <a:bodyPr rtlCol="0"/>
                    <a:lstStyle/>
                    <a:p>
                      <a:pPr/>
                      <a:r>
                        <a:rPr dirty="0" lang="en-US" sz="3200">
                          <a:solidFill>
                            <a:srgbClr val="000000"/>
                          </a:solidFill>
                          <a:latin typeface="Aharoni"/>
                        </a:rPr>
                        <a:t>250000</a:t>
                      </a:r>
                      <a:endParaRPr dirty="0" lang="en-US" sz="3200">
                        <a:solidFill>
                          <a:srgbClr val="000000"/>
                        </a:solidFill>
                        <a:latin typeface="Aharoni"/>
                      </a:endParaRPr>
                    </a:p>
                  </a:txBody>
                  <a:tcPr anchor="t" horzOverflow="clip" vert="horz"/>
                </a:tc>
              </a:tr>
            </a:tbl>
          </a:graphicData>
        </a:graphic>
      </p:graphicFrame>
    </p:spTree>
    <p:extLst>
      <p:ext uri="{54309463-909B-4F75-8BDC-5D906FC9F217}">
        <p14:creationId xmlns:p14="http://schemas.microsoft.com/office/powerpoint/2010/main" val="1703593363640"/>
      </p:ext>
    </p:extLst>
  </p:cSld>
  <p:clrMapOvr>
    <a:masterClrMapping/>
  </p:clrMapOvr>
</p:sld>
</file>

<file path=ppt/slides/slide11.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1">
    <p:bg>
      <p:bgPr>
        <a:solidFill>
          <a:srgbClr val="e6dbd0"/>
        </a:solidFill>
        <a:effectLst/>
      </p:bgPr>
    </p:bg>
    <p:spTree>
      <p:nvGrpSpPr>
        <p:cNvPr id="1" name=""/>
        <p:cNvGrpSpPr/>
        <p:nvPr/>
      </p:nvGrpSpPr>
      <p:grpSpPr>
        <a:xfrm>
          <a:off x="0" y="0"/>
          <a:ext cx="0" cy="0"/>
          <a:chOff x="0" y="0"/>
          <a:chExt cx="0" cy="0"/>
        </a:xfrm>
      </p:grpSpPr>
      <p:sp>
        <p:nvSpPr>
          <p:cNvPr id="2" name="Title 1">
            <a:extLst>
              <a:ext uri="{50906157-A1CE-40AD-AB0E-5AE08F22ED7C}">
                <a16:creationId xmlns:a16="http://schemas.microsoft.com/office/drawing/2010/main" id="{E5DEE6FB-FBD7-478C-A222-A41408E18BA4}"/>
              </a:ext>
            </a:extLst>
          </p:cNvPr>
          <p:cNvSpPr>
            <a:spLocks noGrp="true"/>
          </p:cNvSpPr>
          <p:nvPr>
            <p:ph idx="5" type="title"/>
          </p:nvPr>
        </p:nvSpPr>
        <p:spPr>
          <a:xfrm rot="0">
            <a:off x="576071" y="704088"/>
            <a:ext cx="9144000" cy="676656"/>
          </a:xfrm>
        </p:spPr>
        <p:txBody>
          <a:bodyPr rtlCol="0"/>
          <a:lstStyle/>
          <a:p>
            <a:pPr/>
            <a:r>
              <a:rPr dirty="0" lang="en-US" sz="2400">
                <a:solidFill>
                  <a:srgbClr val="000000"/>
                </a:solidFill>
                <a:latin typeface="Aharoni"/>
              </a:rPr>
              <a:t>D. If the registered person is :</a:t>
            </a:r>
            <a:endParaRPr dirty="0" lang="en-US" sz="2400">
              <a:solidFill>
                <a:srgbClr val="000000"/>
              </a:solidFill>
              <a:latin typeface="Aharoni"/>
            </a:endParaRPr>
          </a:p>
        </p:txBody>
      </p:sp>
      <p:sp>
        <p:nvSpPr>
          <p:cNvPr id="3" name="Text Placeholder 25">
            <a:extLst>
              <a:ext uri="{7278AAC0-8E00-41D0-B278-3D934A0C89C0}">
                <a16:creationId xmlns:a16="http://schemas.microsoft.com/office/drawing/2010/main" id="{BC407E88-6E08-464C-A390-FCD5F40D5CCB}"/>
              </a:ext>
            </a:extLst>
          </p:cNvPr>
          <p:cNvSpPr>
            <a:spLocks noGrp="true"/>
          </p:cNvSpPr>
          <p:nvPr>
            <p:ph idx="4" type="body"/>
          </p:nvPr>
        </p:nvSpPr>
        <p:spPr>
          <a:solidFill>
            <a:schemeClr val="accent5">
              <a:lumMod val="40000"/>
              <a:lumOff val="60000"/>
            </a:schemeClr>
          </a:solidFill>
        </p:spPr>
        <p:txBody>
          <a:bodyPr anchor="ctr" bIns="45720" lIns="91440" rIns="91440" rtlCol="0" tIns="45720" vert="horz" wrap="square">
            <a:noAutofit/>
          </a:bodyPr>
          <a:lstStyle/>
          <a:p>
            <a:pPr/>
            <a:r>
              <a:rPr dirty="0" lang="en-US" sz="2400">
                <a:solidFill>
                  <a:srgbClr val="000000"/>
                </a:solidFill>
                <a:latin typeface="Aharoni"/>
              </a:rPr>
              <a:t>LOCAL </a:t>
            </a:r>
            <a:r>
              <a:rPr dirty="0" lang="en-US" sz="2400">
                <a:solidFill>
                  <a:srgbClr val="000000"/>
                </a:solidFill>
                <a:latin typeface="Aharoni"/>
              </a:rPr>
              <a:t>AUTHORITY </a:t>
            </a:r>
            <a:endParaRPr dirty="0" lang="en-US" sz="2400">
              <a:solidFill>
                <a:srgbClr val="000000"/>
              </a:solidFill>
              <a:latin typeface="Aharoni"/>
            </a:endParaRPr>
          </a:p>
        </p:txBody>
      </p:sp>
      <p:sp>
        <p:nvSpPr>
          <p:cNvPr id="4" name="Text Placeholder 17">
            <a:extLst>
              <a:ext uri="{B108AD04-27E1-42E9-B49D-148FD4CD60E2}">
                <a16:creationId xmlns:a16="http://schemas.microsoft.com/office/drawing/2010/main" id="{C3271053-EE48-409A-98A9-5DAA4D59FAD6}"/>
              </a:ext>
            </a:extLst>
          </p:cNvPr>
          <p:cNvSpPr>
            <a:spLocks noGrp="true"/>
          </p:cNvSpPr>
          <p:nvPr>
            <p:ph idx="3" type="body"/>
          </p:nvPr>
        </p:nvSpPr>
        <p:spPr>
          <a:solidFill>
            <a:schemeClr val="accent5">
              <a:lumMod val="40000"/>
              <a:lumOff val="60000"/>
            </a:schemeClr>
          </a:solidFill>
        </p:spPr>
        <p:txBody>
          <a:bodyPr anchor="ctr" bIns="45720" lIns="91440" rIns="91440" rtlCol="0" tIns="45720" vert="horz" wrap="square">
            <a:noAutofit/>
          </a:bodyPr>
          <a:lstStyle/>
          <a:p>
            <a:pPr/>
            <a:r>
              <a:rPr dirty="0" lang="en-US" sz="2400">
                <a:solidFill>
                  <a:srgbClr val="000000"/>
                </a:solidFill>
                <a:latin typeface="Aharoni"/>
              </a:rPr>
              <a:t>STATUTORY BODY</a:t>
            </a:r>
            <a:endParaRPr dirty="0" lang="en-US" sz="2400">
              <a:solidFill>
                <a:srgbClr val="000000"/>
              </a:solidFill>
              <a:latin typeface="Aharoni"/>
            </a:endParaRPr>
          </a:p>
        </p:txBody>
      </p:sp>
      <p:sp>
        <p:nvSpPr>
          <p:cNvPr id="5" name="Text Placeholder 3">
            <a:extLst>
              <a:ext uri="{D0A8F88B-EEFF-4306-BA32-1F147D9BC7DE}">
                <a16:creationId xmlns:a16="http://schemas.microsoft.com/office/drawing/2010/main" id="{FB25BD08-7DE4-4210-A78A-33A2BAEFAF84}"/>
              </a:ext>
            </a:extLst>
          </p:cNvPr>
          <p:cNvSpPr>
            <a:spLocks noGrp="true"/>
          </p:cNvSpPr>
          <p:nvPr>
            <p:ph idx="2" type="body"/>
          </p:nvPr>
        </p:nvSpPr>
        <p:spPr/>
        <p:txBody>
          <a:bodyPr rtlCol="0"/>
          <a:lstStyle/>
          <a:p>
            <a:pPr/>
            <a:r>
              <a:rPr dirty="0" lang="en-US"/>
              <a:t>PSU </a:t>
            </a:r>
            <a:endParaRPr dirty="0" lang="en-US"/>
          </a:p>
        </p:txBody>
      </p:sp>
      <p:sp>
        <p:nvSpPr>
          <p:cNvPr id="6" name="Text Placeholder 5">
            <a:extLst>
              <a:ext uri="{86856039-3F86-428D-92B7-CD9B3A906BCD}">
                <a16:creationId xmlns:a16="http://schemas.microsoft.com/office/drawing/2010/main" id="{204F53FE-B2AD-41DE-B3CA-7C1B8B87D8EB}"/>
              </a:ext>
            </a:extLst>
          </p:cNvPr>
          <p:cNvSpPr>
            <a:spLocks noGrp="true"/>
          </p:cNvSpPr>
          <p:nvPr>
            <p:ph idx="1" type="body"/>
          </p:nvPr>
        </p:nvSpPr>
        <p:spPr/>
        <p:txBody>
          <a:bodyPr rtlCol="0"/>
          <a:lstStyle/>
          <a:p>
            <a:pPr/>
            <a:r>
              <a:rPr dirty="0" lang="en-US" sz="2400">
                <a:solidFill>
                  <a:srgbClr val="000000"/>
                </a:solidFill>
                <a:latin typeface="Aharoni"/>
              </a:rPr>
              <a:t>Government Department</a:t>
            </a:r>
            <a:endParaRPr dirty="0" lang="en-US" sz="2400">
              <a:solidFill>
                <a:srgbClr val="000000"/>
              </a:solidFill>
              <a:latin typeface="Aharoni"/>
            </a:endParaRPr>
          </a:p>
        </p:txBody>
      </p:sp>
      <p:sp>
        <p:nvSpPr>
          <p:cNvPr id="7" name="Text Placeholder 3">
            <a:extLst>
              <a:ext uri="{E45EF0C2-CA2E-4BC9-AA8E-C36E7CEEDFC1}">
                <a16:creationId xmlns:a16="http://schemas.microsoft.com/office/drawing/2010/main" id="{D22FBF86-07F8-4A62-B351-5DDD9905EB52}"/>
              </a:ext>
            </a:extLst>
          </p:cNvPr>
          <p:cNvSpPr txBox="1"/>
          <p:nvPr/>
        </p:nvSpPr>
        <p:spPr>
          <a:xfrm rot="0">
            <a:off x="4936450" y="2722253"/>
            <a:ext cx="3551111" cy="2231330"/>
          </a:xfrm>
          <a:custGeom>
            <a:avLst/>
            <a:gdLst/>
            <a:ahLst/>
            <a:cxnLst/>
            <a:rect b="b" l="0" r="r" t="0"/>
            <a:pathLst>
              <a:path h="2231330" w="3551111">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anchor="ctr" bIns="45720" lIns="91440" rIns="91440" rtlCol="0" tIns="45720" vert="horz" wrap="square">
            <a:noAutofit/>
          </a:bodyPr>
          <a:lstStyle>
            <a:lvl1pPr algn="ctr" indent="0" lvl="0" marL="0" rtl="false">
              <a:lnSpc>
                <a:spcPct val="100000"/>
              </a:lnSpc>
              <a:spcBef>
                <a:spcPts val="0"/>
              </a:spcBef>
              <a:buFont typeface="Arial"/>
              <a:buNone/>
              <a:defRPr baseline="0" cap="all" dirty="0" lang="en-US" sz="2000">
                <a:solidFill>
                  <a:schemeClr val="tx1"/>
                </a:solidFill>
                <a:latin typeface="Gill Sans Nova"/>
              </a:defRPr>
            </a:lvl1pPr>
            <a:lvl2pPr algn="ctr" indent="0" lvl="1" marL="0" rtl="false">
              <a:lnSpc>
                <a:spcPct val="100000"/>
              </a:lnSpc>
              <a:spcBef>
                <a:spcPts val="0"/>
              </a:spcBef>
              <a:buFont typeface="Arial"/>
              <a:buNone/>
              <a:defRPr dirty="0" lang="en-US" sz="1800">
                <a:solidFill>
                  <a:schemeClr val="tx1"/>
                </a:solidFill>
                <a:latin typeface="+mn-lt"/>
              </a:defRPr>
            </a:lvl2pPr>
            <a:lvl3pPr algn="l" indent="-228600" lvl="2" marL="1143000" rtl="false">
              <a:lnSpc>
                <a:spcPct val="90000"/>
              </a:lnSpc>
              <a:spcBef>
                <a:spcPts val="500"/>
              </a:spcBef>
              <a:buFont typeface="Arial"/>
              <a:buChar char="•"/>
              <a:defRPr dirty="0" lang="en-US" sz="2000">
                <a:solidFill>
                  <a:schemeClr val="tx1"/>
                </a:solidFill>
                <a:latin typeface="+mn-lt"/>
              </a:defRPr>
            </a:lvl3pPr>
            <a:lvl4pPr algn="l" indent="-228600" lvl="3" marL="1600200" rtl="false">
              <a:lnSpc>
                <a:spcPct val="90000"/>
              </a:lnSpc>
              <a:spcBef>
                <a:spcPts val="500"/>
              </a:spcBef>
              <a:buFont typeface="Arial"/>
              <a:buChar char="•"/>
              <a:defRPr dirty="0" lang="en-US" sz="1800">
                <a:solidFill>
                  <a:schemeClr val="tx1"/>
                </a:solidFill>
                <a:latin typeface="+mn-lt"/>
              </a:defRPr>
            </a:lvl4pPr>
            <a:lvl5pPr algn="l" indent="-228600" lvl="4" marL="2057400" rtl="false">
              <a:lnSpc>
                <a:spcPct val="90000"/>
              </a:lnSpc>
              <a:spcBef>
                <a:spcPts val="500"/>
              </a:spcBef>
              <a:buFont typeface="Arial"/>
              <a:buChar char="•"/>
              <a:defRPr dirty="0" lang="en-US" sz="1800">
                <a:solidFill>
                  <a:schemeClr val="tx1"/>
                </a:solidFill>
                <a:latin typeface="+mn-lt"/>
              </a:defRPr>
            </a:lvl5pPr>
            <a:lvl6pPr algn="l" indent="-228600" lvl="5" marL="2514600" rtl="false">
              <a:lnSpc>
                <a:spcPct val="90000"/>
              </a:lnSpc>
              <a:spcBef>
                <a:spcPts val="500"/>
              </a:spcBef>
              <a:buFont typeface="Arial"/>
              <a:buChar char="•"/>
              <a:defRPr dirty="0" lang="en-US" sz="1800">
                <a:solidFill>
                  <a:schemeClr val="tx1"/>
                </a:solidFill>
                <a:latin typeface="+mn-lt"/>
              </a:defRPr>
            </a:lvl6pPr>
            <a:lvl7pPr algn="l" indent="-228600" lvl="6" marL="2971800" rtl="false">
              <a:lnSpc>
                <a:spcPct val="90000"/>
              </a:lnSpc>
              <a:spcBef>
                <a:spcPts val="500"/>
              </a:spcBef>
              <a:buFont typeface="Arial"/>
              <a:buChar char="•"/>
              <a:defRPr dirty="0" lang="en-US" sz="1800">
                <a:solidFill>
                  <a:schemeClr val="tx1"/>
                </a:solidFill>
                <a:latin typeface="+mn-lt"/>
              </a:defRPr>
            </a:lvl7pPr>
            <a:lvl8pPr algn="l" indent="-228600" lvl="7" marL="3429000" rtl="false">
              <a:lnSpc>
                <a:spcPct val="90000"/>
              </a:lnSpc>
              <a:spcBef>
                <a:spcPts val="500"/>
              </a:spcBef>
              <a:buFont typeface="Arial"/>
              <a:buChar char="•"/>
              <a:defRPr dirty="0" lang="en-US" sz="1800">
                <a:solidFill>
                  <a:schemeClr val="tx1"/>
                </a:solidFill>
                <a:latin typeface="+mn-lt"/>
              </a:defRPr>
            </a:lvl8pPr>
            <a:lvl9pPr algn="l" indent="-228600" lvl="8" marL="3886200" rtl="false">
              <a:lnSpc>
                <a:spcPct val="90000"/>
              </a:lnSpc>
              <a:spcBef>
                <a:spcPts val="500"/>
              </a:spcBef>
              <a:buFont typeface="Arial"/>
              <a:buChar char="•"/>
              <a:defRPr dirty="0" lang="en-US" sz="1800">
                <a:solidFill>
                  <a:schemeClr val="tx1"/>
                </a:solidFill>
                <a:latin typeface="+mn-lt"/>
              </a:defRPr>
            </a:lvl9pPr>
          </a:lstStyle>
          <a:p>
            <a:pPr/>
            <a:r>
              <a:rPr dirty="0" lang="en-US"/>
              <a:t>PSU </a:t>
            </a:r>
            <a:endParaRPr dirty="0" lang="en-US"/>
          </a:p>
        </p:txBody>
      </p:sp>
      <p:sp>
        <p:nvSpPr>
          <p:cNvPr id="8" name="Text Placeholder 5">
            <a:extLst>
              <a:ext uri="{E15FD778-021C-402F-B97F-BC1E4FEA5543}">
                <a16:creationId xmlns:a16="http://schemas.microsoft.com/office/drawing/2010/main" id="{2F9CC972-800E-4256-A722-8C833EDAE5E9}"/>
              </a:ext>
            </a:extLst>
          </p:cNvPr>
          <p:cNvSpPr txBox="1"/>
          <p:nvPr/>
        </p:nvSpPr>
        <p:spPr>
          <a:xfrm rot="0">
            <a:off x="1084598" y="1647132"/>
            <a:ext cx="3551111" cy="2231330"/>
          </a:xfrm>
          <a:custGeom>
            <a:avLst/>
            <a:gdLst/>
            <a:ahLst/>
            <a:cxnLst/>
            <a:rect b="b" l="0" r="r" t="0"/>
            <a:pathLst>
              <a:path h="2231330" w="3551111">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anchor="ctr" bIns="45720" lIns="91440" rIns="91440" rtlCol="0" tIns="45720" vert="horz" wrap="square">
            <a:noAutofit/>
          </a:bodyPr>
          <a:lstStyle>
            <a:lvl1pPr algn="ctr" indent="0" lvl="0" marL="0" rtl="false">
              <a:lnSpc>
                <a:spcPct val="100000"/>
              </a:lnSpc>
              <a:spcBef>
                <a:spcPts val="0"/>
              </a:spcBef>
              <a:buFont typeface="Arial"/>
              <a:buNone/>
              <a:defRPr baseline="0" cap="all" dirty="0" lang="en-US" sz="2000">
                <a:solidFill>
                  <a:schemeClr val="tx1"/>
                </a:solidFill>
                <a:latin typeface="Gill Sans Nova"/>
              </a:defRPr>
            </a:lvl1pPr>
            <a:lvl2pPr algn="ctr" indent="0" lvl="1" marL="0" rtl="false">
              <a:lnSpc>
                <a:spcPct val="100000"/>
              </a:lnSpc>
              <a:spcBef>
                <a:spcPts val="0"/>
              </a:spcBef>
              <a:buFont typeface="Arial"/>
              <a:buNone/>
              <a:defRPr dirty="0" lang="en-US" sz="1800">
                <a:solidFill>
                  <a:schemeClr val="tx1"/>
                </a:solidFill>
                <a:latin typeface="+mn-lt"/>
              </a:defRPr>
            </a:lvl2pPr>
            <a:lvl3pPr algn="l" indent="-228600" lvl="2" marL="1143000" rtl="false">
              <a:lnSpc>
                <a:spcPct val="90000"/>
              </a:lnSpc>
              <a:spcBef>
                <a:spcPts val="500"/>
              </a:spcBef>
              <a:buFont typeface="Arial"/>
              <a:buChar char="•"/>
              <a:defRPr dirty="0" lang="en-US" sz="2000">
                <a:solidFill>
                  <a:schemeClr val="tx1"/>
                </a:solidFill>
                <a:latin typeface="+mn-lt"/>
              </a:defRPr>
            </a:lvl3pPr>
            <a:lvl4pPr algn="l" indent="-228600" lvl="3" marL="1600200" rtl="false">
              <a:lnSpc>
                <a:spcPct val="90000"/>
              </a:lnSpc>
              <a:spcBef>
                <a:spcPts val="500"/>
              </a:spcBef>
              <a:buFont typeface="Arial"/>
              <a:buChar char="•"/>
              <a:defRPr dirty="0" lang="en-US" sz="1800">
                <a:solidFill>
                  <a:schemeClr val="tx1"/>
                </a:solidFill>
                <a:latin typeface="+mn-lt"/>
              </a:defRPr>
            </a:lvl4pPr>
            <a:lvl5pPr algn="l" indent="-228600" lvl="4" marL="2057400" rtl="false">
              <a:lnSpc>
                <a:spcPct val="90000"/>
              </a:lnSpc>
              <a:spcBef>
                <a:spcPts val="500"/>
              </a:spcBef>
              <a:buFont typeface="Arial"/>
              <a:buChar char="•"/>
              <a:defRPr dirty="0" lang="en-US" sz="1800">
                <a:solidFill>
                  <a:schemeClr val="tx1"/>
                </a:solidFill>
                <a:latin typeface="+mn-lt"/>
              </a:defRPr>
            </a:lvl5pPr>
            <a:lvl6pPr algn="l" indent="-228600" lvl="5" marL="2514600" rtl="false">
              <a:lnSpc>
                <a:spcPct val="90000"/>
              </a:lnSpc>
              <a:spcBef>
                <a:spcPts val="500"/>
              </a:spcBef>
              <a:buFont typeface="Arial"/>
              <a:buChar char="•"/>
              <a:defRPr dirty="0" lang="en-US" sz="1800">
                <a:solidFill>
                  <a:schemeClr val="tx1"/>
                </a:solidFill>
                <a:latin typeface="+mn-lt"/>
              </a:defRPr>
            </a:lvl6pPr>
            <a:lvl7pPr algn="l" indent="-228600" lvl="6" marL="2971800" rtl="false">
              <a:lnSpc>
                <a:spcPct val="90000"/>
              </a:lnSpc>
              <a:spcBef>
                <a:spcPts val="500"/>
              </a:spcBef>
              <a:buFont typeface="Arial"/>
              <a:buChar char="•"/>
              <a:defRPr dirty="0" lang="en-US" sz="1800">
                <a:solidFill>
                  <a:schemeClr val="tx1"/>
                </a:solidFill>
                <a:latin typeface="+mn-lt"/>
              </a:defRPr>
            </a:lvl7pPr>
            <a:lvl8pPr algn="l" indent="-228600" lvl="7" marL="3429000" rtl="false">
              <a:lnSpc>
                <a:spcPct val="90000"/>
              </a:lnSpc>
              <a:spcBef>
                <a:spcPts val="500"/>
              </a:spcBef>
              <a:buFont typeface="Arial"/>
              <a:buChar char="•"/>
              <a:defRPr dirty="0" lang="en-US" sz="1800">
                <a:solidFill>
                  <a:schemeClr val="tx1"/>
                </a:solidFill>
                <a:latin typeface="+mn-lt"/>
              </a:defRPr>
            </a:lvl8pPr>
            <a:lvl9pPr algn="l" indent="-228600" lvl="8" marL="3886200" rtl="false">
              <a:lnSpc>
                <a:spcPct val="90000"/>
              </a:lnSpc>
              <a:spcBef>
                <a:spcPts val="500"/>
              </a:spcBef>
              <a:buFont typeface="Arial"/>
              <a:buChar char="•"/>
              <a:defRPr dirty="0" lang="en-US" sz="1800">
                <a:solidFill>
                  <a:schemeClr val="tx1"/>
                </a:solidFill>
                <a:latin typeface="+mn-lt"/>
              </a:defRPr>
            </a:lvl9pPr>
          </a:lstStyle>
          <a:p>
            <a:pPr/>
            <a:r>
              <a:rPr dirty="0" lang="en-US" sz="2400">
                <a:solidFill>
                  <a:srgbClr val="000000"/>
                </a:solidFill>
                <a:latin typeface="Aharoni"/>
              </a:rPr>
              <a:t>Government Department</a:t>
            </a:r>
            <a:endParaRPr dirty="0" lang="en-US" sz="2400">
              <a:solidFill>
                <a:srgbClr val="000000"/>
              </a:solidFill>
              <a:latin typeface="Aharoni"/>
            </a:endParaRPr>
          </a:p>
        </p:txBody>
      </p:sp>
      <p:sp>
        <p:nvSpPr>
          <p:cNvPr id="9" name="Text Placeholder 3">
            <a:extLst>
              <a:ext uri="{8CEF0D8D-C96E-4456-8823-3F00F31FE22E}">
                <a16:creationId xmlns:a16="http://schemas.microsoft.com/office/drawing/2010/main" id="{7CAECA05-5A86-407C-9966-D5E6ADCD7128}"/>
              </a:ext>
            </a:extLst>
          </p:cNvPr>
          <p:cNvSpPr txBox="1"/>
          <p:nvPr/>
        </p:nvSpPr>
        <p:spPr>
          <a:xfrm rot="0">
            <a:off x="4635710" y="2722253"/>
            <a:ext cx="3551111" cy="2231330"/>
          </a:xfrm>
          <a:custGeom>
            <a:avLst/>
            <a:gdLst/>
            <a:ahLst/>
            <a:cxnLst/>
            <a:rect b="b" l="0" r="r" t="0"/>
            <a:pathLst>
              <a:path h="2231330" w="3551111">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anchor="ctr" bIns="45720" lIns="91440" rIns="91440" rtlCol="0" tIns="45720" vert="horz" wrap="square">
            <a:noAutofit/>
          </a:bodyPr>
          <a:lstStyle>
            <a:lvl1pPr algn="ctr" indent="0" lvl="0">
              <a:lnSpc>
                <a:spcPct val="100000"/>
              </a:lnSpc>
              <a:spcBef>
                <a:spcPts val="0"/>
              </a:spcBef>
              <a:buFont typeface="Arial"/>
              <a:buNone/>
              <a:defRPr baseline="0" cap="all" dirty="0" lang="en-US" sz="2400">
                <a:solidFill>
                  <a:srgbClr val="000000"/>
                </a:solidFill>
                <a:latin typeface="Aharoni"/>
              </a:defRPr>
            </a:lvl1pPr>
            <a:lvl2pPr algn="ctr" indent="0" lvl="1" marL="0">
              <a:lnSpc>
                <a:spcPct val="100000"/>
              </a:lnSpc>
              <a:spcBef>
                <a:spcPts val="0"/>
              </a:spcBef>
              <a:buFont typeface="Arial"/>
              <a:buNone/>
            </a:lvl2pPr>
            <a:lvl3pPr indent="-228600" lvl="2" marL="1143000">
              <a:lnSpc>
                <a:spcPct val="90000"/>
              </a:lnSpc>
              <a:spcBef>
                <a:spcPts val="500"/>
              </a:spcBef>
              <a:buFont typeface="Arial"/>
              <a:buChar char="•"/>
              <a:defRPr dirty="0" lang="en-US" sz="2000"/>
            </a:lvl3pPr>
            <a:lvl4pPr indent="-228600" lvl="3" marL="1600200">
              <a:lnSpc>
                <a:spcPct val="90000"/>
              </a:lnSpc>
              <a:spcBef>
                <a:spcPts val="500"/>
              </a:spcBef>
              <a:buFont typeface="Arial"/>
              <a:buChar char="•"/>
            </a:lvl4pPr>
            <a:lvl5pPr indent="-228600" lvl="4" marL="2057400">
              <a:lnSpc>
                <a:spcPct val="90000"/>
              </a:lnSpc>
              <a:spcBef>
                <a:spcPts val="500"/>
              </a:spcBef>
              <a:buFont typeface="Arial"/>
              <a:buChar char="•"/>
            </a:lvl5pPr>
            <a:lvl6pPr indent="-228600" lvl="5" marL="2514600">
              <a:lnSpc>
                <a:spcPct val="90000"/>
              </a:lnSpc>
              <a:spcBef>
                <a:spcPts val="500"/>
              </a:spcBef>
              <a:buFont typeface="Arial"/>
              <a:buChar char="•"/>
            </a:lvl6pPr>
            <a:lvl7pPr indent="-228600" lvl="6" marL="2971800">
              <a:lnSpc>
                <a:spcPct val="90000"/>
              </a:lnSpc>
              <a:spcBef>
                <a:spcPts val="500"/>
              </a:spcBef>
              <a:buFont typeface="Arial"/>
              <a:buChar char="•"/>
            </a:lvl7pPr>
            <a:lvl8pPr indent="-228600" lvl="7" marL="3429000">
              <a:lnSpc>
                <a:spcPct val="90000"/>
              </a:lnSpc>
              <a:spcBef>
                <a:spcPts val="500"/>
              </a:spcBef>
              <a:buFont typeface="Arial"/>
              <a:buChar char="•"/>
            </a:lvl8pPr>
            <a:lvl9pPr indent="-228600" lvl="8" marL="3886200">
              <a:lnSpc>
                <a:spcPct val="90000"/>
              </a:lnSpc>
              <a:spcBef>
                <a:spcPts val="500"/>
              </a:spcBef>
              <a:buFont typeface="Arial"/>
              <a:buChar char="•"/>
            </a:lvl9pPr>
          </a:lstStyle>
          <a:p>
            <a:pPr/>
            <a:r>
              <a:rPr dirty="0" lang="en-US"/>
              <a:t>PUBLIC SECTOR UNDERTAKING </a:t>
            </a:r>
            <a:endParaRPr dirty="0" lang="en-US"/>
          </a:p>
        </p:txBody>
      </p:sp>
      <p:sp>
        <p:nvSpPr>
          <p:cNvPr id="10" name="Text Placeholder 5">
            <a:extLst>
              <a:ext uri="{7ED4D585-CCDE-44AB-83EB-B5FEA18AEE46}">
                <a16:creationId xmlns:a16="http://schemas.microsoft.com/office/drawing/2010/main" id="{E86201A2-16FB-4686-A7C2-49579B99079C}"/>
              </a:ext>
            </a:extLst>
          </p:cNvPr>
          <p:cNvSpPr txBox="1"/>
          <p:nvPr/>
        </p:nvSpPr>
        <p:spPr>
          <a:xfrm rot="0">
            <a:off x="1062904" y="1606588"/>
            <a:ext cx="3551111" cy="2231330"/>
          </a:xfrm>
          <a:custGeom>
            <a:avLst/>
            <a:gdLst/>
            <a:ahLst/>
            <a:cxnLst/>
            <a:rect b="b" l="0" r="r" t="0"/>
            <a:pathLst>
              <a:path h="2231330" w="3551111">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anchor="ctr" bIns="45720" lIns="91440" rIns="91440" rtlCol="0" tIns="45720" vert="horz" wrap="square">
            <a:noAutofit/>
          </a:bodyPr>
          <a:lstStyle>
            <a:lvl1pPr algn="ctr" indent="0" lvl="0">
              <a:lnSpc>
                <a:spcPct val="100000"/>
              </a:lnSpc>
              <a:spcBef>
                <a:spcPts val="0"/>
              </a:spcBef>
              <a:buFont typeface="Arial"/>
              <a:buNone/>
              <a:defRPr baseline="0" cap="all" dirty="0" lang="en-US" sz="2400">
                <a:solidFill>
                  <a:srgbClr val="000000"/>
                </a:solidFill>
                <a:latin typeface="Aharoni"/>
              </a:defRPr>
            </a:lvl1pPr>
            <a:lvl2pPr algn="ctr" indent="0" lvl="1" marL="0">
              <a:lnSpc>
                <a:spcPct val="100000"/>
              </a:lnSpc>
              <a:spcBef>
                <a:spcPts val="0"/>
              </a:spcBef>
              <a:buFont typeface="Arial"/>
              <a:buNone/>
            </a:lvl2pPr>
            <a:lvl3pPr indent="-228600" lvl="2" marL="1143000">
              <a:lnSpc>
                <a:spcPct val="90000"/>
              </a:lnSpc>
              <a:spcBef>
                <a:spcPts val="500"/>
              </a:spcBef>
              <a:buFont typeface="Arial"/>
              <a:buChar char="•"/>
              <a:defRPr dirty="0" lang="en-US" sz="2000"/>
            </a:lvl3pPr>
            <a:lvl4pPr indent="-228600" lvl="3" marL="1600200">
              <a:lnSpc>
                <a:spcPct val="90000"/>
              </a:lnSpc>
              <a:spcBef>
                <a:spcPts val="500"/>
              </a:spcBef>
              <a:buFont typeface="Arial"/>
              <a:buChar char="•"/>
            </a:lvl4pPr>
            <a:lvl5pPr indent="-228600" lvl="4" marL="2057400">
              <a:lnSpc>
                <a:spcPct val="90000"/>
              </a:lnSpc>
              <a:spcBef>
                <a:spcPts val="500"/>
              </a:spcBef>
              <a:buFont typeface="Arial"/>
              <a:buChar char="•"/>
            </a:lvl5pPr>
            <a:lvl6pPr indent="-228600" lvl="5" marL="2514600">
              <a:lnSpc>
                <a:spcPct val="90000"/>
              </a:lnSpc>
              <a:spcBef>
                <a:spcPts val="500"/>
              </a:spcBef>
              <a:buFont typeface="Arial"/>
              <a:buChar char="•"/>
            </a:lvl6pPr>
            <a:lvl7pPr indent="-228600" lvl="6" marL="2971800">
              <a:lnSpc>
                <a:spcPct val="90000"/>
              </a:lnSpc>
              <a:spcBef>
                <a:spcPts val="500"/>
              </a:spcBef>
              <a:buFont typeface="Arial"/>
              <a:buChar char="•"/>
            </a:lvl7pPr>
            <a:lvl8pPr indent="-228600" lvl="7" marL="3429000">
              <a:lnSpc>
                <a:spcPct val="90000"/>
              </a:lnSpc>
              <a:spcBef>
                <a:spcPts val="500"/>
              </a:spcBef>
              <a:buFont typeface="Arial"/>
              <a:buChar char="•"/>
            </a:lvl8pPr>
            <a:lvl9pPr indent="-228600" lvl="8" marL="3886200">
              <a:lnSpc>
                <a:spcPct val="90000"/>
              </a:lnSpc>
              <a:spcBef>
                <a:spcPts val="500"/>
              </a:spcBef>
              <a:buFont typeface="Arial"/>
              <a:buChar char="•"/>
            </a:lvl9pPr>
          </a:lstStyle>
          <a:p>
            <a:pPr/>
            <a:r>
              <a:rPr dirty="0" lang="en-US"/>
              <a:t>Government Department</a:t>
            </a:r>
            <a:endParaRPr dirty="0" lang="en-US"/>
          </a:p>
        </p:txBody>
      </p:sp>
      <p:pic>
        <p:nvPicPr>
          <p:cNvPr id="11" name="Picture 12">
            <a:extLst>
              <a:ext uri="{42056CEE-87AD-460C-AADD-E9C4CB38E906}">
                <a16:creationId xmlns:a16="http://schemas.microsoft.com/office/drawing/2010/main" id="{FBE69AB8-B915-4D00-B423-516D18464E07}"/>
              </a:ext>
            </a:extLst>
          </p:cNvPr>
          <p:cNvPicPr>
            <a:picLocks noChangeAspect="true"/>
          </p:cNvPicPr>
          <p:nvPr/>
        </p:nvPicPr>
        <p:blipFill>
          <a:blip r:embed="rId2"/>
          <a:stretch>
            <a:fillRect/>
          </a:stretch>
        </p:blipFill>
        <p:spPr>
          <a:xfrm rot="0">
            <a:off x="10401157" y="485432"/>
            <a:ext cx="1374650" cy="1133856"/>
          </a:xfrm>
          <a:prstGeom prst="rect">
            <a:avLst/>
          </a:prstGeom>
          <a:noFill/>
        </p:spPr>
      </p:pic>
    </p:spTree>
    <p:extLst>
      <p:ext uri="{B33AE688-53A1-46F3-94F4-523196104A79}">
        <p14:creationId xmlns:p14="http://schemas.microsoft.com/office/powerpoint/2010/main" val="1703593363642"/>
      </p:ext>
    </p:extLst>
  </p:cSld>
  <p:clrMapOvr>
    <a:masterClrMapping/>
  </p:clrMapOvr>
</p:sld>
</file>

<file path=ppt/slides/slide12.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2">
    <p:bg>
      <p:bgPr>
        <a:solidFill>
          <a:srgbClr val="d7d1cf"/>
        </a:solidFill>
        <a:effectLst/>
      </p:bgPr>
    </p:bg>
    <p:spTree>
      <p:nvGrpSpPr>
        <p:cNvPr id="1" name=""/>
        <p:cNvGrpSpPr/>
        <p:nvPr/>
      </p:nvGrpSpPr>
      <p:grpSpPr>
        <a:xfrm>
          <a:off x="0" y="0"/>
          <a:ext cx="0" cy="0"/>
          <a:chOff x="0" y="0"/>
          <a:chExt cx="0" cy="0"/>
        </a:xfrm>
      </p:grpSpPr>
      <p:sp>
        <p:nvSpPr>
          <p:cNvPr id="2" name="Date Placeholder 7">
            <a:extLst>
              <a:ext uri="{024D9BC3-A1AB-488F-871F-C1F82B2A5FE3}">
                <a16:creationId xmlns:a16="http://schemas.microsoft.com/office/drawing/2010/main" id="{8344D7B3-0E1D-4E91-A7CC-010E49739AB8}"/>
              </a:ext>
            </a:extLst>
          </p:cNvPr>
          <p:cNvSpPr>
            <a:spLocks noGrp="true"/>
          </p:cNvSpPr>
          <p:nvPr>
            <p:ph idx="1" sz="half" type="dt"/>
          </p:nvPr>
        </p:nvSpPr>
        <p:spPr/>
        <p:txBody>
          <a:bodyPr rtlCol="0"/>
          <a:lstStyle/>
          <a:p>
            <a:pPr/>
            <a:r>
              <a:rPr dirty="0" lang="en-US"/>
              <a:t>22/11/2023</a:t>
            </a:r>
            <a:endParaRPr dirty="0" lang="en-US"/>
          </a:p>
        </p:txBody>
      </p:sp>
      <p:sp>
        <p:nvSpPr>
          <p:cNvPr id="3" name="Footer Placeholder 8">
            <a:extLst>
              <a:ext uri="{A7CE7A3E-9418-4BD2-92AF-211E5A538311}">
                <a16:creationId xmlns:a16="http://schemas.microsoft.com/office/drawing/2010/main" id="{78E728A1-81BC-4876-80FA-691FE6EE5743}"/>
              </a:ext>
            </a:extLst>
          </p:cNvPr>
          <p:cNvSpPr>
            <a:spLocks noGrp="true"/>
          </p:cNvSpPr>
          <p:nvPr>
            <p:ph idx="2" sz="quarter" type="ftr"/>
          </p:nvPr>
        </p:nvSpPr>
        <p:spPr/>
        <p:txBody>
          <a:bodyPr rtlCol="0"/>
          <a:lstStyle/>
          <a:p>
            <a:pPr/>
            <a:r>
              <a:rPr dirty="0" lang="en-US"/>
              <a:t>Rule 86B - Restriction in use of amount available in electronic credit ledger</a:t>
            </a:r>
            <a:endParaRPr dirty="0" lang="en-US"/>
          </a:p>
        </p:txBody>
      </p:sp>
      <p:sp>
        <p:nvSpPr>
          <p:cNvPr id="4" name="Slide Number Placeholder 9">
            <a:extLst>
              <a:ext uri="{EE762A28-3D9B-4D2F-85F1-0FFAE0731A39}">
                <a16:creationId xmlns:a16="http://schemas.microsoft.com/office/drawing/2010/main" id="{2E8560F7-8FD6-422B-8ABD-03F0B191B68B}"/>
              </a:ext>
            </a:extLst>
          </p:cNvPr>
          <p:cNvSpPr>
            <a:spLocks noGrp="true"/>
          </p:cNvSpPr>
          <p:nvPr>
            <p:ph idx="3" sz="quarter" type="sldNum"/>
          </p:nvPr>
        </p:nvSpPr>
        <p:spPr/>
        <p:txBody>
          <a:bodyPr rtlCol="0"/>
          <a:lstStyle/>
          <a:p>
            <a:pPr/>
            <a:fld id="{C9C67EFF-782D-4049-B6E5-AD98CF1B7C35}" type="slidenum"/>
            <a:endParaRPr dirty="0" lang="en-US"/>
          </a:p>
        </p:txBody>
      </p:sp>
      <p:sp>
        <p:nvSpPr>
          <p:cNvPr id="5" name="TextBox 15">
            <a:extLst>
              <a:ext uri="{A18DEC19-E873-4AA7-BA05-7B3E5975F644}">
                <a16:creationId xmlns:a16="http://schemas.microsoft.com/office/drawing/2010/main" id="{491DEDEA-EF64-4FD6-A75C-56B54DB5C3E2}"/>
              </a:ext>
            </a:extLst>
          </p:cNvPr>
          <p:cNvSpPr txBox="1"/>
          <p:nvPr/>
        </p:nvSpPr>
        <p:spPr>
          <a:xfrm rot="0">
            <a:off x="769964" y="1112733"/>
            <a:ext cx="10658168" cy="4739759"/>
          </a:xfrm>
          <a:prstGeom prst="rect">
            <a:avLst/>
          </a:prstGeom>
          <a:noFill/>
        </p:spPr>
        <p:txBody>
          <a:bodyPr rtlCol="0" vert="horz" wrap="square">
            <a:spAutoFit/>
          </a:bodyPr>
          <a:lstStyle/>
          <a:p>
            <a:pPr/>
            <a:r>
              <a:rPr dirty="0" lang="en-US" sz="2400">
                <a:solidFill>
                  <a:srgbClr val="000000"/>
                </a:solidFill>
                <a:latin typeface="Aharoni"/>
              </a:rPr>
              <a:t>Further, since we have to pay tax under RCM through cash ledger, the same is not included in </a:t>
            </a:r>
            <a:r>
              <a:rPr dirty="0" lang="en-US" sz="3200">
                <a:solidFill>
                  <a:srgbClr val="000000"/>
                </a:solidFill>
                <a:latin typeface="Aharoni"/>
              </a:rPr>
              <a:t>1%</a:t>
            </a:r>
            <a:r>
              <a:rPr dirty="0" lang="en-US" sz="2400">
                <a:solidFill>
                  <a:srgbClr val="000000"/>
                </a:solidFill>
                <a:latin typeface="Aharoni"/>
              </a:rPr>
              <a:t> cash payment.</a:t>
            </a:r>
          </a:p>
          <a:p>
            <a:pPr/>
            <a:r>
              <a:rPr dirty="0" lang="en-US" sz="2400">
                <a:solidFill>
                  <a:srgbClr val="000000"/>
                </a:solidFill>
                <a:latin typeface="Aharoni"/>
              </a:rPr>
              <a:t/>
            </a:r>
          </a:p>
          <a:p>
            <a:pPr/>
            <a:r>
              <a:rPr dirty="0" lang="en-US" sz="2400">
                <a:solidFill>
                  <a:srgbClr val="000000"/>
                </a:solidFill>
                <a:latin typeface="Aharoni"/>
              </a:rPr>
              <a:t>The central government brought rule </a:t>
            </a:r>
            <a:r>
              <a:rPr dirty="0" lang="en-US" sz="3600">
                <a:solidFill>
                  <a:srgbClr val="000000"/>
                </a:solidFill>
                <a:latin typeface="Aharoni"/>
              </a:rPr>
              <a:t>86</a:t>
            </a:r>
            <a:r>
              <a:rPr dirty="0" lang="en-US" sz="2400">
                <a:solidFill>
                  <a:srgbClr val="000000"/>
                </a:solidFill>
                <a:latin typeface="Aharoni"/>
              </a:rPr>
              <a:t>B to cut down on tax evasion and stop fake invoicing, however, it has created some problems for the genuine taxpaying large scale businesses that have come under the ambit of this law. </a:t>
            </a:r>
          </a:p>
          <a:p>
            <a:pPr/>
            <a:r>
              <a:rPr dirty="0" lang="en-US" sz="2400">
                <a:solidFill>
                  <a:srgbClr val="000000"/>
                </a:solidFill>
                <a:latin typeface="Aharoni"/>
              </a:rPr>
              <a:t/>
            </a:r>
          </a:p>
          <a:p>
            <a:pPr/>
            <a:r>
              <a:rPr dirty="0" lang="en-US" sz="2400">
                <a:solidFill>
                  <a:srgbClr val="000000"/>
                </a:solidFill>
                <a:latin typeface="Aharoni"/>
              </a:rPr>
              <a:t>Provided further that the Commissioner or an officer authorized by him in this behalf may remove the said restriction after such verifications and such safeguards as he may deem fit.</a:t>
            </a:r>
          </a:p>
          <a:p>
            <a:pPr/>
            <a:r>
              <a:rPr dirty="0" lang="en-US"/>
              <a:t/>
            </a:r>
            <a:endParaRPr dirty="0" lang="en-US"/>
          </a:p>
        </p:txBody>
      </p:sp>
    </p:spTree>
    <p:extLst>
      <p:ext uri="{5552FDBC-6221-4F01-A7D2-1548F22597D5}">
        <p14:creationId xmlns:p14="http://schemas.microsoft.com/office/powerpoint/2010/main" val="1703593363646"/>
      </p:ext>
    </p:extLst>
  </p:cSld>
  <p:clrMapOvr>
    <a:masterClrMapping/>
  </p:clrMapOvr>
</p:sld>
</file>

<file path=ppt/slides/slide13.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13">
    <p:spTree>
      <p:nvGrpSpPr>
        <p:cNvPr id="1" name=""/>
        <p:cNvGrpSpPr/>
        <p:nvPr/>
      </p:nvGrpSpPr>
      <p:grpSpPr>
        <a:xfrm>
          <a:off x="0" y="0"/>
          <a:ext cx="0" cy="0"/>
          <a:chOff x="0" y="0"/>
          <a:chExt cx="0" cy="0"/>
        </a:xfrm>
      </p:grpSpPr>
      <p:sp>
        <p:nvSpPr>
          <p:cNvPr id="2" name="Title 1">
            <a:extLst>
              <a:ext uri="{9E256841-EF11-45A5-894A-FF9EAB5ACD51}">
                <a16:creationId xmlns:a16="http://schemas.microsoft.com/office/drawing/2010/main" id="{FA670A35-5031-4C64-93D3-CA49A355CDE2}"/>
              </a:ext>
            </a:extLst>
          </p:cNvPr>
          <p:cNvSpPr>
            <a:spLocks noGrp="true"/>
          </p:cNvSpPr>
          <p:nvPr>
            <p:ph type="title"/>
          </p:nvPr>
        </p:nvSpPr>
        <p:spPr/>
        <p:txBody>
          <a:bodyPr rtlCol="0"/>
          <a:lstStyle/>
          <a:p>
            <a:pPr/>
            <a:r>
              <a:rPr b="1" dirty="0" lang="en-US">
                <a:latin typeface="Bahnschrift Condensed"/>
              </a:rPr>
              <a:t>Thank you </a:t>
            </a:r>
            <a:r>
              <a:rPr b="1" dirty="0" lang="en-US">
                <a:latin typeface="Bahnschrift Condensed"/>
              </a:rPr>
              <a:t>!</a:t>
            </a:r>
            <a:br>
              <a:rPr dirty="0" lang="en-US"/>
            </a:br>
            <a:endParaRPr dirty="0" lang="en-US"/>
          </a:p>
        </p:txBody>
      </p:sp>
      <p:sp>
        <p:nvSpPr>
          <p:cNvPr id="3" name="TextBox 2">
            <a:extLst>
              <a:ext uri="{8B7A22DF-104B-400D-B571-E971E9443189}">
                <a16:creationId xmlns:a16="http://schemas.microsoft.com/office/drawing/2010/main" id="{3645C0F2-E144-40A3-8426-47A8B52AFC1D}"/>
              </a:ext>
            </a:extLst>
          </p:cNvPr>
          <p:cNvSpPr txBox="1"/>
          <p:nvPr/>
        </p:nvSpPr>
        <p:spPr>
          <a:xfrm rot="0">
            <a:off x="3479800" y="4977103"/>
            <a:ext cx="6202317" cy="923330"/>
          </a:xfrm>
          <a:prstGeom prst="rect">
            <a:avLst/>
          </a:prstGeom>
          <a:noFill/>
        </p:spPr>
        <p:txBody>
          <a:bodyPr rtlCol="0" vert="horz" wrap="square">
            <a:spAutoFit/>
          </a:bodyPr>
          <a:lstStyle/>
          <a:p>
            <a:pPr/>
            <a:r>
              <a:rPr dirty="0" lang="en-US"/>
              <a:t>Made by : </a:t>
            </a:r>
            <a:r>
              <a:rPr dirty="0" lang="en-US"/>
              <a:t>Manasi</a:t>
            </a:r>
            <a:r>
              <a:rPr dirty="0" lang="en-US"/>
              <a:t> Bharat </a:t>
            </a:r>
            <a:r>
              <a:rPr dirty="0" lang="en-US"/>
              <a:t>Bornare</a:t>
            </a:r>
            <a:r>
              <a:rPr dirty="0" lang="en-US"/>
              <a:t> </a:t>
            </a:r>
            <a:r>
              <a:rPr dirty="0" lang="en-US"/>
              <a:t>, </a:t>
            </a:r>
            <a:r>
              <a:rPr dirty="0" lang="en-US"/>
              <a:t>Article Assistant</a:t>
            </a:r>
          </a:p>
          <a:p>
            <a:pPr/>
            <a:r>
              <a:rPr dirty="0" lang="en-US"/>
              <a:t/>
            </a:r>
          </a:p>
          <a:p>
            <a:pPr/>
            <a:r>
              <a:rPr dirty="0" lang="en-US"/>
              <a:t/>
            </a:r>
            <a:endParaRPr dirty="0" lang="en-US"/>
          </a:p>
        </p:txBody>
      </p:sp>
      <p:pic>
        <p:nvPicPr>
          <p:cNvPr id="4" name="Picture 3">
            <a:extLst>
              <a:ext uri="{C08A97A2-554E-4F5A-96C5-435EA27D7DAA}">
                <a16:creationId xmlns:a16="http://schemas.microsoft.com/office/drawing/2010/main" id="{A58826B4-F3F1-46F9-B348-DE2640D76312}"/>
              </a:ext>
            </a:extLst>
          </p:cNvPr>
          <p:cNvPicPr>
            <a:picLocks noChangeAspect="true"/>
          </p:cNvPicPr>
          <p:nvPr/>
        </p:nvPicPr>
        <p:blipFill>
          <a:blip r:embed="rId2"/>
          <a:stretch>
            <a:fillRect/>
          </a:stretch>
        </p:blipFill>
        <p:spPr>
          <a:xfrm rot="0">
            <a:off x="3086100" y="4977103"/>
            <a:ext cx="6019800" cy="1880896"/>
          </a:xfrm>
          <a:prstGeom prst="rect">
            <a:avLst/>
          </a:prstGeom>
          <a:noFill/>
        </p:spPr>
      </p:pic>
    </p:spTree>
    <p:extLst>
      <p:ext uri="{FCC2937F-E1C0-4177-8B26-2C1551843C4D}">
        <p14:creationId xmlns:p14="http://schemas.microsoft.com/office/powerpoint/2010/main" val="1703593363649"/>
      </p:ext>
    </p:extLst>
  </p:cSld>
  <p:clrMapOvr>
    <a:masterClrMapping/>
  </p:clrMapOvr>
</p:sld>
</file>

<file path=ppt/slides/slide2.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2">
    <p:bg>
      <p:bgPr>
        <a:solidFill>
          <a:srgbClr val="e6dbd0"/>
        </a:solidFill>
        <a:effectLst/>
      </p:bgPr>
    </p:bg>
    <p:spTree>
      <p:nvGrpSpPr>
        <p:cNvPr id="1" name=""/>
        <p:cNvGrpSpPr/>
        <p:nvPr/>
      </p:nvGrpSpPr>
      <p:grpSpPr>
        <a:xfrm>
          <a:off x="0" y="0"/>
          <a:ext cx="0" cy="0"/>
          <a:chOff x="0" y="0"/>
          <a:chExt cx="0" cy="0"/>
        </a:xfrm>
      </p:grpSpPr>
      <p:sp>
        <p:nvSpPr>
          <p:cNvPr id="2" name="Title 3">
            <a:extLst>
              <a:ext uri="{A362776E-B688-418F-94A3-120BFAA536C3}">
                <a16:creationId xmlns:a16="http://schemas.microsoft.com/office/drawing/2010/main" id="{9FDDAF68-2B62-4240-BB3A-0DBB27849E5D}"/>
              </a:ext>
            </a:extLst>
          </p:cNvPr>
          <p:cNvSpPr>
            <a:spLocks noGrp="true"/>
          </p:cNvSpPr>
          <p:nvPr>
            <p:ph type="title"/>
          </p:nvPr>
        </p:nvSpPr>
        <p:spPr/>
        <p:txBody>
          <a:bodyPr rtlCol="0"/>
          <a:lstStyle/>
          <a:p>
            <a:pPr/>
            <a:r>
              <a:rPr dirty="0" lang="en-US"/>
              <a:t>Index</a:t>
            </a:r>
            <a:endParaRPr dirty="0" lang="en-US"/>
          </a:p>
        </p:txBody>
      </p:sp>
      <p:graphicFrame>
        <p:nvGraphicFramePr>
          <p:cNvPr id="3" name="Table 4">
            <a:extLst>
              <a:ext uri="{9578EA7B-09BB-40A9-A73D-F9ADEA682290}">
                <a16:creationId xmlns:a16="http://schemas.microsoft.com/office/drawing/2010/main" id="{A7F99C3B-E2E3-41AD-9307-A842D55905CB}"/>
              </a:ext>
            </a:extLst>
          </p:cNvPr>
          <p:cNvGraphicFramePr>
            <a:graphicFrameLocks noGrp="true"/>
          </p:cNvGraphicFramePr>
          <p:nvPr>
            <p:ph idx="1"/>
          </p:nvPr>
        </p:nvGraphicFramePr>
        <p:xfrm rot="0">
          <a:off x="7505428" y="1248387"/>
          <a:ext cx="4310130" cy="4191196"/>
        </p:xfrm>
        <a:graphic>
          <a:graphicData uri="http://schemas.openxmlformats.org/drawingml/2006/table">
            <a:tbl>
              <a:tblPr bandRow="1" firstRow="1"/>
              <a:tblGrid>
                <a:gridCol w="4310130"/>
              </a:tblGrid>
              <a:tr h="673130">
                <a:tc>
                  <a:txBody>
                    <a:bodyPr rtlCol="0"/>
                    <a:lstStyle/>
                    <a:p>
                      <a:pPr algn="just" indent="0" lvl="0" marL="0" marR="0" rtl="false">
                        <a:lnSpc>
                          <a:spcPct val="100000"/>
                        </a:lnSpc>
                        <a:spcBef>
                          <a:spcPts val="0"/>
                        </a:spcBef>
                        <a:spcAft>
                          <a:spcPts val="0"/>
                        </a:spcAft>
                        <a:buNone/>
                      </a:pPr>
                      <a:r>
                        <a:rPr b="1" dirty="0" lang="en-US" sz="2400">
                          <a:solidFill>
                            <a:schemeClr val="tx1"/>
                          </a:solidFill>
                          <a:latin typeface="+mj-lt"/>
                        </a:rPr>
                        <a:t/>
                      </a:r>
                    </a:p>
                    <a:p>
                      <a:pPr algn="just" indent="0" lvl="0" marL="0" marR="0" rtl="false">
                        <a:lnSpc>
                          <a:spcPct val="100000"/>
                        </a:lnSpc>
                        <a:spcBef>
                          <a:spcPts val="0"/>
                        </a:spcBef>
                        <a:spcAft>
                          <a:spcPts val="0"/>
                        </a:spcAft>
                        <a:buNone/>
                      </a:pPr>
                      <a:r>
                        <a:rPr b="1" dirty="0" lang="en-US" sz="2400">
                          <a:solidFill>
                            <a:schemeClr val="tx1"/>
                          </a:solidFill>
                          <a:latin typeface="+mj-lt"/>
                        </a:rPr>
                        <a:t>Introduction</a:t>
                      </a:r>
                      <a:endParaRPr b="1" dirty="0" lang="en-US" sz="2400">
                        <a:solidFill>
                          <a:schemeClr val="tx1"/>
                        </a:solidFill>
                        <a:latin typeface="+mj-lt"/>
                      </a:endParaRPr>
                    </a:p>
                  </a:txBody>
                  <a:tcPr anchor="t" horzOverflow="clip" vert="horz">
                    <a:lnL algn="ctr" cmpd="sng" w="12700">
                      <a:noFill/>
                      <a:prstDash val="solid"/>
                      <a:headEnd/>
                      <a:tailEnd/>
                    </a:lnL>
                    <a:lnR algn="ctr" cmpd="sng" w="12700">
                      <a:noFill/>
                      <a:prstDash val="solid"/>
                      <a:headEnd/>
                      <a:tailEnd/>
                    </a:lnR>
                    <a:lnT algn="ctr" cmpd="sng" w="12700">
                      <a:noFill/>
                      <a:prstDash val="solid"/>
                      <a:headEnd/>
                      <a:tailEnd/>
                    </a:lnT>
                    <a:lnB algn="ctr" cap="flat" cmpd="sng" w="9525">
                      <a:solidFill>
                        <a:schemeClr val="tx1"/>
                      </a:solidFill>
                      <a:prstDash val="solid"/>
                      <a:round/>
                      <a:headEnd/>
                      <a:tailEnd/>
                    </a:lnB>
                    <a:lnTlToBr algn="ctr" cmpd="sng" w="12700">
                      <a:noFill/>
                      <a:prstDash val="solid"/>
                      <a:headEnd/>
                      <a:tailEnd/>
                    </a:lnTlToBr>
                    <a:lnBlToTr algn="ctr" cmpd="sng" w="12700">
                      <a:noFill/>
                      <a:prstDash val="solid"/>
                      <a:headEnd/>
                      <a:tailEnd/>
                    </a:lnBlToTr>
                  </a:tcPr>
                </a:tc>
              </a:tr>
              <a:tr h="869634">
                <a:tc>
                  <a:txBody>
                    <a:bodyPr rtlCol="0"/>
                    <a:lstStyle/>
                    <a:p>
                      <a:pPr algn="just" indent="0" lvl="0" marL="0" marR="0" rtl="false">
                        <a:lnSpc>
                          <a:spcPct val="100000"/>
                        </a:lnSpc>
                        <a:spcBef>
                          <a:spcPts val="0"/>
                        </a:spcBef>
                        <a:spcAft>
                          <a:spcPts val="0"/>
                        </a:spcAft>
                        <a:buNone/>
                      </a:pPr>
                      <a:r>
                        <a:rPr b="1" dirty="0" lang="en-US" sz="2400">
                          <a:solidFill>
                            <a:schemeClr val="tx1"/>
                          </a:solidFill>
                          <a:latin typeface="+mj-lt"/>
                        </a:rPr>
                        <a:t>Applicability </a:t>
                      </a:r>
                      <a:endParaRPr b="1" dirty="0" lang="en-US" sz="2400">
                        <a:solidFill>
                          <a:schemeClr val="tx1"/>
                        </a:solidFill>
                        <a:latin typeface="+mj-lt"/>
                      </a:endParaRPr>
                    </a:p>
                  </a:txBody>
                  <a:tcPr anchor="b" horzOverflow="clip" vert="horz">
                    <a:lnL algn="ctr" cmpd="sng" w="12700">
                      <a:noFill/>
                      <a:prstDash val="solid"/>
                      <a:headEnd/>
                      <a:tailEnd/>
                    </a:lnL>
                    <a:lnR algn="ctr" cmpd="sng" w="12700">
                      <a:noFill/>
                      <a:prstDash val="solid"/>
                      <a:headEnd/>
                      <a:tailEnd/>
                    </a:lnR>
                    <a:lnT algn="ctr" cap="flat" cmpd="sng" w="9525">
                      <a:solidFill>
                        <a:schemeClr val="tx1"/>
                      </a:solidFill>
                      <a:prstDash val="solid"/>
                      <a:round/>
                      <a:headEnd/>
                      <a:tailEnd/>
                    </a:lnT>
                    <a:lnB algn="ctr" cap="flat" cmpd="sng" w="9525">
                      <a:solidFill>
                        <a:schemeClr val="tx1"/>
                      </a:solidFill>
                      <a:prstDash val="solid"/>
                      <a:round/>
                      <a:headEnd/>
                      <a:tailEnd/>
                    </a:lnB>
                    <a:lnTlToBr algn="ctr" cmpd="sng" w="12700">
                      <a:noFill/>
                      <a:prstDash val="solid"/>
                      <a:headEnd/>
                      <a:tailEnd/>
                    </a:lnTlToBr>
                    <a:lnBlToTr algn="ctr" cmpd="sng" w="12700">
                      <a:noFill/>
                      <a:prstDash val="solid"/>
                      <a:headEnd/>
                      <a:tailEnd/>
                    </a:lnBlToTr>
                  </a:tcPr>
                </a:tc>
              </a:tr>
              <a:tr h="887382">
                <a:tc>
                  <a:txBody>
                    <a:bodyPr rtlCol="0"/>
                    <a:lstStyle/>
                    <a:p>
                      <a:pPr algn="just" indent="0" lvl="0" marL="0" marR="0" rtl="false">
                        <a:lnSpc>
                          <a:spcPct val="100000"/>
                        </a:lnSpc>
                        <a:spcBef>
                          <a:spcPts val="0"/>
                        </a:spcBef>
                        <a:spcAft>
                          <a:spcPts val="0"/>
                        </a:spcAft>
                        <a:buNone/>
                      </a:pPr>
                      <a:r>
                        <a:rPr b="1" dirty="0" lang="en-US" sz="2400">
                          <a:latin typeface="+mj-lt"/>
                        </a:rPr>
                        <a:t>Exceptions</a:t>
                      </a:r>
                      <a:endParaRPr b="1" dirty="0" lang="en-US" sz="2400">
                        <a:latin typeface="+mj-lt"/>
                      </a:endParaRPr>
                    </a:p>
                  </a:txBody>
                  <a:tcPr anchor="b" horzOverflow="clip" vert="horz">
                    <a:lnL algn="ctr" cmpd="sng" w="12700">
                      <a:noFill/>
                      <a:prstDash val="solid"/>
                      <a:headEnd/>
                      <a:tailEnd/>
                    </a:lnL>
                    <a:lnR algn="ctr" cmpd="sng" w="12700">
                      <a:noFill/>
                      <a:prstDash val="solid"/>
                      <a:headEnd/>
                      <a:tailEnd/>
                    </a:lnR>
                    <a:lnT algn="ctr" cap="flat" cmpd="sng" w="9525">
                      <a:solidFill>
                        <a:schemeClr val="tx1"/>
                      </a:solidFill>
                      <a:prstDash val="solid"/>
                      <a:round/>
                      <a:headEnd/>
                      <a:tailEnd/>
                    </a:lnT>
                    <a:lnB algn="ctr" cap="flat" cmpd="sng" w="9525">
                      <a:solidFill>
                        <a:schemeClr val="tx1"/>
                      </a:solidFill>
                      <a:prstDash val="solid"/>
                      <a:round/>
                      <a:headEnd/>
                      <a:tailEnd/>
                    </a:lnB>
                    <a:lnTlToBr algn="ctr" cmpd="sng" w="12700">
                      <a:noFill/>
                      <a:prstDash val="solid"/>
                      <a:headEnd/>
                      <a:tailEnd/>
                    </a:lnTlToBr>
                    <a:lnBlToTr algn="ctr" cmpd="sng" w="12700">
                      <a:noFill/>
                      <a:prstDash val="solid"/>
                      <a:headEnd/>
                      <a:tailEnd/>
                    </a:lnBlToTr>
                  </a:tcPr>
                </a:tc>
              </a:tr>
              <a:tr h="851887">
                <a:tc>
                  <a:txBody>
                    <a:bodyPr rtlCol="0"/>
                    <a:lstStyle/>
                    <a:p>
                      <a:pPr algn="just" indent="0" lvl="0" marL="0" marR="0" rtl="false">
                        <a:lnSpc>
                          <a:spcPct val="100000"/>
                        </a:lnSpc>
                        <a:spcBef>
                          <a:spcPts val="0"/>
                        </a:spcBef>
                        <a:spcAft>
                          <a:spcPts val="0"/>
                        </a:spcAft>
                        <a:buNone/>
                      </a:pPr>
                      <a:r>
                        <a:rPr b="1" dirty="0" lang="en-US" sz="2400">
                          <a:solidFill>
                            <a:schemeClr val="tx1"/>
                          </a:solidFill>
                          <a:latin typeface="+mj-lt"/>
                        </a:rPr>
                        <a:t>Summary</a:t>
                      </a:r>
                      <a:endParaRPr b="1" dirty="0" lang="en-US" sz="2400">
                        <a:solidFill>
                          <a:schemeClr val="tx1"/>
                        </a:solidFill>
                        <a:latin typeface="+mj-lt"/>
                      </a:endParaRPr>
                    </a:p>
                  </a:txBody>
                  <a:tcPr anchor="b" horzOverflow="clip" vert="horz">
                    <a:lnL algn="ctr" cmpd="sng" w="12700">
                      <a:noFill/>
                      <a:prstDash val="solid"/>
                      <a:headEnd/>
                      <a:tailEnd/>
                    </a:lnL>
                    <a:lnR algn="ctr" cmpd="sng" w="12700">
                      <a:noFill/>
                      <a:prstDash val="solid"/>
                      <a:headEnd/>
                      <a:tailEnd/>
                    </a:lnR>
                    <a:lnT algn="ctr" cap="flat" cmpd="sng" w="9525">
                      <a:solidFill>
                        <a:schemeClr val="tx1"/>
                      </a:solidFill>
                      <a:prstDash val="solid"/>
                      <a:round/>
                      <a:headEnd/>
                      <a:tailEnd/>
                    </a:lnT>
                    <a:lnB algn="ctr" cap="flat" cmpd="sng" w="9525">
                      <a:solidFill>
                        <a:schemeClr val="tx1"/>
                      </a:solidFill>
                      <a:prstDash val="solid"/>
                      <a:round/>
                      <a:headEnd/>
                      <a:tailEnd/>
                    </a:lnB>
                    <a:lnTlToBr algn="ctr" cmpd="sng" w="12700">
                      <a:noFill/>
                      <a:prstDash val="solid"/>
                      <a:headEnd/>
                      <a:tailEnd/>
                    </a:lnTlToBr>
                    <a:lnBlToTr algn="ctr" cmpd="sng" w="12700">
                      <a:noFill/>
                      <a:prstDash val="solid"/>
                      <a:headEnd/>
                      <a:tailEnd/>
                    </a:lnBlToTr>
                  </a:tcPr>
                </a:tc>
              </a:tr>
              <a:tr h="759334">
                <a:tc>
                  <a:txBody>
                    <a:bodyPr rtlCol="0"/>
                    <a:lstStyle/>
                    <a:p>
                      <a:pPr algn="just" marL="0" rtl="false"/>
                      <a:r>
                        <a:rPr b="1" dirty="0" lang="en-US" sz="2400">
                          <a:solidFill>
                            <a:schemeClr val="tx1"/>
                          </a:solidFill>
                          <a:latin typeface="+mj-lt"/>
                        </a:rPr>
                        <a:t/>
                      </a:r>
                      <a:endParaRPr b="1" dirty="0" lang="en-US" sz="2400">
                        <a:solidFill>
                          <a:schemeClr val="tx1"/>
                        </a:solidFill>
                        <a:latin typeface="+mj-lt"/>
                      </a:endParaRPr>
                    </a:p>
                  </a:txBody>
                  <a:tcPr anchor="b" horzOverflow="clip" vert="horz">
                    <a:lnL algn="ctr" cmpd="sng" w="12700">
                      <a:noFill/>
                      <a:prstDash val="solid"/>
                      <a:headEnd/>
                      <a:tailEnd/>
                    </a:lnL>
                    <a:lnR algn="ctr" cmpd="sng" w="12700">
                      <a:noFill/>
                      <a:prstDash val="solid"/>
                      <a:headEnd/>
                      <a:tailEnd/>
                    </a:lnR>
                    <a:lnT algn="ctr" cap="flat" cmpd="sng" w="9525">
                      <a:solidFill>
                        <a:schemeClr val="tx1"/>
                      </a:solidFill>
                      <a:prstDash val="solid"/>
                      <a:round/>
                      <a:headEnd/>
                      <a:tailEnd/>
                    </a:lnT>
                    <a:lnB algn="ctr" cmpd="sng" w="12700">
                      <a:noFill/>
                      <a:prstDash val="solid"/>
                      <a:headEnd/>
                      <a:tailEnd/>
                    </a:lnB>
                    <a:lnTlToBr algn="ctr" cmpd="sng" w="12700">
                      <a:noFill/>
                      <a:prstDash val="solid"/>
                      <a:headEnd/>
                      <a:tailEnd/>
                    </a:lnTlToBr>
                    <a:lnBlToTr algn="ctr" cmpd="sng" w="12700">
                      <a:noFill/>
                      <a:prstDash val="solid"/>
                      <a:headEnd/>
                      <a:tailEnd/>
                    </a:lnBlToTr>
                  </a:tcPr>
                </a:tc>
              </a:tr>
            </a:tbl>
          </a:graphicData>
        </a:graphic>
      </p:graphicFrame>
      <p:pic>
        <p:nvPicPr>
          <p:cNvPr id="4" name="Picture 4">
            <a:extLst>
              <a:ext uri="{BC33692E-6CD4-4679-BBB7-188C3861D45A}">
                <a16:creationId xmlns:a16="http://schemas.microsoft.com/office/drawing/2010/main" id="{217A1085-4FEE-4943-A58D-03B686D30885}"/>
              </a:ext>
            </a:extLst>
          </p:cNvPr>
          <p:cNvPicPr>
            <a:picLocks noChangeAspect="true"/>
          </p:cNvPicPr>
          <p:nvPr/>
        </p:nvPicPr>
        <p:blipFill>
          <a:blip r:embed="rId2"/>
          <a:stretch>
            <a:fillRect/>
          </a:stretch>
        </p:blipFill>
        <p:spPr>
          <a:xfrm rot="0">
            <a:off x="10597071" y="258914"/>
            <a:ext cx="1374650" cy="1133856"/>
          </a:xfrm>
          <a:prstGeom prst="rect">
            <a:avLst/>
          </a:prstGeom>
          <a:noFill/>
        </p:spPr>
      </p:pic>
    </p:spTree>
    <p:extLst>
      <p:ext uri="{6CB4C215-569A-49B8-9677-EFC9B84D6E01}">
        <p14:creationId xmlns:p14="http://schemas.microsoft.com/office/powerpoint/2010/main" val="1703593363591"/>
      </p:ext>
    </p:extLst>
  </p:cSld>
  <p:clrMapOvr>
    <a:masterClrMapping/>
  </p:clrMapOvr>
</p:sld>
</file>

<file path=ppt/slides/slide3.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3">
    <p:bg>
      <p:bgPr>
        <a:solidFill>
          <a:srgbClr val="e6dbd0"/>
        </a:solidFill>
        <a:effectLst/>
      </p:bgPr>
    </p:bg>
    <p:spTree>
      <p:nvGrpSpPr>
        <p:cNvPr id="1" name=""/>
        <p:cNvGrpSpPr/>
        <p:nvPr/>
      </p:nvGrpSpPr>
      <p:grpSpPr>
        <a:xfrm>
          <a:off x="0" y="0"/>
          <a:ext cx="0" cy="0"/>
          <a:chOff x="0" y="0"/>
          <a:chExt cx="0" cy="0"/>
        </a:xfrm>
      </p:grpSpPr>
      <p:sp>
        <p:nvSpPr>
          <p:cNvPr id="2" name="Title 25">
            <a:extLst>
              <a:ext uri="{9ABD15BC-2637-45F3-AD43-5BB1F88BB19D}">
                <a16:creationId xmlns:a16="http://schemas.microsoft.com/office/drawing/2010/main" id="{6A233C99-03C3-41C6-B763-8E4629A67D6D}"/>
              </a:ext>
            </a:extLst>
          </p:cNvPr>
          <p:cNvSpPr>
            <a:spLocks noGrp="true"/>
          </p:cNvSpPr>
          <p:nvPr>
            <p:ph idx="10" type="title"/>
          </p:nvPr>
        </p:nvSpPr>
        <p:spPr/>
        <p:txBody>
          <a:bodyPr rtlCol="0"/>
          <a:lstStyle/>
          <a:p>
            <a:pPr/>
            <a:r>
              <a:rPr b="1" dirty="0" lang="en-US" u="sng">
                <a:latin typeface="+mj-lt"/>
              </a:rPr>
              <a:t>I</a:t>
            </a:r>
            <a:r>
              <a:rPr b="1" dirty="0" lang="en-US" u="sng">
                <a:latin typeface="+mj-lt"/>
              </a:rPr>
              <a:t>ntroduction</a:t>
            </a:r>
            <a:endParaRPr b="1" dirty="0" lang="en-US" u="sng">
              <a:latin typeface="+mj-lt"/>
            </a:endParaRPr>
          </a:p>
        </p:txBody>
      </p:sp>
      <p:sp>
        <p:nvSpPr>
          <p:cNvPr id="3" name="Text Placeholder 26">
            <a:extLst>
              <a:ext uri="{CD2C6B30-09D1-44D8-BC8F-1308A064C1C9}">
                <a16:creationId xmlns:a16="http://schemas.microsoft.com/office/drawing/2010/main" id="{FE73B363-B1BD-44F1-956E-E08E998C260D}"/>
              </a:ext>
            </a:extLst>
          </p:cNvPr>
          <p:cNvSpPr>
            <a:spLocks noGrp="true"/>
          </p:cNvSpPr>
          <p:nvPr>
            <p:ph idx="11" type="body"/>
          </p:nvPr>
        </p:nvSpPr>
        <p:spPr>
          <a:xfrm rot="0">
            <a:off x="576071" y="1897625"/>
            <a:ext cx="10790018" cy="3116827"/>
          </a:xfrm>
        </p:spPr>
        <p:txBody>
          <a:bodyPr rtlCol="0" vert="horz">
            <a:normAutofit fontScale="85000" lnSpcReduction="20000"/>
          </a:bodyPr>
          <a:lstStyle/>
          <a:p>
            <a:pPr/>
            <a:r>
              <a:rPr dirty="0" lang="en-US" sz="2800">
                <a:solidFill>
                  <a:srgbClr val="000000"/>
                </a:solidFill>
                <a:latin typeface="Aharoni"/>
              </a:rPr>
              <a:t>Rule </a:t>
            </a:r>
            <a:r>
              <a:rPr dirty="0" lang="en-US" sz="3600">
                <a:solidFill>
                  <a:srgbClr val="000000"/>
                </a:solidFill>
                <a:latin typeface="Aharoni"/>
              </a:rPr>
              <a:t>86</a:t>
            </a:r>
            <a:r>
              <a:rPr dirty="0" lang="en-US" sz="2800">
                <a:solidFill>
                  <a:srgbClr val="000000"/>
                </a:solidFill>
                <a:latin typeface="Aharoni"/>
              </a:rPr>
              <a:t> B imposes restriction on utilization of ITC to discharge liability towards output tax.</a:t>
            </a:r>
          </a:p>
          <a:p>
            <a:pPr/>
            <a:r>
              <a:rPr dirty="0" lang="en-US" sz="2800">
                <a:solidFill>
                  <a:srgbClr val="000000"/>
                </a:solidFill>
                <a:latin typeface="Aharoni"/>
              </a:rPr>
              <a:t/>
            </a:r>
          </a:p>
          <a:p>
            <a:pPr/>
            <a:r>
              <a:rPr dirty="0" lang="en-US" sz="2800">
                <a:solidFill>
                  <a:srgbClr val="000000"/>
                </a:solidFill>
                <a:latin typeface="Aharoni"/>
              </a:rPr>
              <a:t>The registered person shall not use the amount available in electronic credit ledger to discharge his liability towards output tax in excess of ninety-nine per cent of such tax liability</a:t>
            </a:r>
          </a:p>
          <a:p>
            <a:pPr/>
            <a:r>
              <a:rPr dirty="0" lang="en-US" sz="2800">
                <a:solidFill>
                  <a:srgbClr val="000000"/>
                </a:solidFill>
                <a:latin typeface="Aharoni"/>
              </a:rPr>
              <a:t/>
            </a:r>
          </a:p>
          <a:p>
            <a:pPr/>
            <a:r>
              <a:rPr dirty="0" lang="en-US" sz="2800">
                <a:solidFill>
                  <a:srgbClr val="000000"/>
                </a:solidFill>
                <a:latin typeface="Aharoni"/>
              </a:rPr>
              <a:t>Which means, tax payer has to pay at least one percent of total liability through cash ledger.</a:t>
            </a:r>
          </a:p>
          <a:p>
            <a:pPr/>
            <a:r>
              <a:rPr dirty="0" lang="en-US"/>
              <a:t/>
            </a:r>
            <a:endParaRPr dirty="0" lang="en-US"/>
          </a:p>
        </p:txBody>
      </p:sp>
      <p:sp>
        <p:nvSpPr>
          <p:cNvPr id="4" name="Date Placeholder 1">
            <a:extLst>
              <a:ext uri="{11F7C672-29AB-4634-90ED-63A7468FD815}">
                <a16:creationId xmlns:a16="http://schemas.microsoft.com/office/drawing/2010/main" id="{A16488FD-BB2D-454B-9310-F5206768EF0B}"/>
              </a:ext>
            </a:extLst>
          </p:cNvPr>
          <p:cNvSpPr>
            <a:spLocks noGrp="true"/>
          </p:cNvSpPr>
          <p:nvPr>
            <p:ph idx="13" sz="half" type="dt"/>
          </p:nvPr>
        </p:nvSpPr>
        <p:spPr/>
        <p:txBody>
          <a:bodyPr rtlCol="0"/>
          <a:lstStyle/>
          <a:p>
            <a:pPr/>
            <a:r>
              <a:rPr dirty="0" lang="en-US"/>
              <a:t>22/11/2023</a:t>
            </a:r>
            <a:endParaRPr dirty="0" lang="en-US"/>
          </a:p>
        </p:txBody>
      </p:sp>
      <p:sp>
        <p:nvSpPr>
          <p:cNvPr id="5" name="Footer Placeholder 2">
            <a:extLst>
              <a:ext uri="{52EFB349-8902-428B-AC5C-09FD42879815}">
                <a16:creationId xmlns:a16="http://schemas.microsoft.com/office/drawing/2010/main" id="{F845C8DA-44A8-4CEF-9521-CB4426ED71B6}"/>
              </a:ext>
            </a:extLst>
          </p:cNvPr>
          <p:cNvSpPr>
            <a:spLocks noGrp="true"/>
          </p:cNvSpPr>
          <p:nvPr>
            <p:ph idx="14" sz="quarter" type="ftr"/>
          </p:nvPr>
        </p:nvSpPr>
        <p:spPr/>
        <p:txBody>
          <a:bodyPr rtlCol="0"/>
          <a:lstStyle/>
          <a:p>
            <a:pPr/>
            <a:r>
              <a:rPr dirty="0" lang="en-US"/>
              <a:t>Rule 86B - Restriction in use of amount available in electronic credit ledger</a:t>
            </a:r>
            <a:endParaRPr dirty="0" lang="en-US"/>
          </a:p>
        </p:txBody>
      </p:sp>
      <p:sp>
        <p:nvSpPr>
          <p:cNvPr id="6" name="Slide Number Placeholder 3">
            <a:extLst>
              <a:ext uri="{9967622E-C660-4534-8B80-9055CE0111D9}">
                <a16:creationId xmlns:a16="http://schemas.microsoft.com/office/drawing/2010/main" id="{A02F5150-02BF-4814-AB0C-9ED60ACF86DB}"/>
              </a:ext>
            </a:extLst>
          </p:cNvPr>
          <p:cNvSpPr>
            <a:spLocks noGrp="true"/>
          </p:cNvSpPr>
          <p:nvPr>
            <p:ph idx="15" sz="quarter" type="sldNum"/>
          </p:nvPr>
        </p:nvSpPr>
        <p:spPr/>
        <p:txBody>
          <a:bodyPr rtlCol="0"/>
          <a:lstStyle/>
          <a:p>
            <a:pPr/>
            <a:fld id="{9275908E-BEA7-4E27-B88E-C86390D1AC39}" type="slidenum"/>
            <a:endParaRPr dirty="0" lang="en-US"/>
          </a:p>
        </p:txBody>
      </p:sp>
    </p:spTree>
    <p:extLst>
      <p:ext uri="{09F882C6-3A20-4E27-AC30-F5414B42972B}">
        <p14:creationId xmlns:p14="http://schemas.microsoft.com/office/powerpoint/2010/main" val="1703593363594"/>
      </p:ext>
    </p:extLst>
  </p:cSld>
  <p:clrMapOvr>
    <a:masterClrMapping/>
  </p:clrMapOvr>
</p:sld>
</file>

<file path=ppt/slides/slide4.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4">
    <p:spTree>
      <p:nvGrpSpPr>
        <p:cNvPr id="1" name=""/>
        <p:cNvGrpSpPr/>
        <p:nvPr/>
      </p:nvGrpSpPr>
      <p:grpSpPr>
        <a:xfrm>
          <a:off x="0" y="0"/>
          <a:ext cx="0" cy="0"/>
          <a:chOff x="0" y="0"/>
          <a:chExt cx="0" cy="0"/>
        </a:xfrm>
      </p:grpSpPr>
      <p:sp>
        <p:nvSpPr>
          <p:cNvPr id="2" name="Date Placeholder 4">
            <a:extLst>
              <a:ext uri="{D0C76C69-7344-4249-88B3-57CE8526EC4B}">
                <a16:creationId xmlns:a16="http://schemas.microsoft.com/office/drawing/2010/main" id="{1873C91E-6478-469B-B7AF-3C2BCECC1F4F}"/>
              </a:ext>
            </a:extLst>
          </p:cNvPr>
          <p:cNvSpPr>
            <a:spLocks noGrp="true"/>
          </p:cNvSpPr>
          <p:nvPr>
            <p:ph idx="13" sz="half" type="dt"/>
          </p:nvPr>
        </p:nvSpPr>
        <p:spPr/>
        <p:txBody>
          <a:bodyPr rtlCol="0"/>
          <a:lstStyle/>
          <a:p>
            <a:pPr/>
            <a:r>
              <a:rPr dirty="0" lang="en-US"/>
              <a:t>22/11/2023</a:t>
            </a:r>
            <a:endParaRPr dirty="0" lang="en-US"/>
          </a:p>
        </p:txBody>
      </p:sp>
      <p:sp>
        <p:nvSpPr>
          <p:cNvPr id="3" name="Footer Placeholder 5">
            <a:extLst>
              <a:ext uri="{DA52F724-9275-4E06-8EA4-EB9CEC1DAAEE}">
                <a16:creationId xmlns:a16="http://schemas.microsoft.com/office/drawing/2010/main" id="{E174A48D-9C58-4710-8ED3-14EEC28A4D72}"/>
              </a:ext>
            </a:extLst>
          </p:cNvPr>
          <p:cNvSpPr>
            <a:spLocks noGrp="true"/>
          </p:cNvSpPr>
          <p:nvPr>
            <p:ph idx="14" sz="quarter" type="ftr"/>
          </p:nvPr>
        </p:nvSpPr>
        <p:spPr/>
        <p:txBody>
          <a:bodyPr rtlCol="0"/>
          <a:lstStyle/>
          <a:p>
            <a:pPr/>
            <a:r>
              <a:rPr dirty="0" lang="en-US"/>
              <a:t>Rule 86B - Restriction in use of amount available in electronic credit ledger</a:t>
            </a:r>
            <a:endParaRPr dirty="0" lang="en-US"/>
          </a:p>
        </p:txBody>
      </p:sp>
      <p:sp>
        <p:nvSpPr>
          <p:cNvPr id="4" name="Slide Number Placeholder 6">
            <a:extLst>
              <a:ext uri="{7CC982F5-582A-4DE6-9A2D-E4F3C4AB744F}">
                <a16:creationId xmlns:a16="http://schemas.microsoft.com/office/drawing/2010/main" id="{AFF73FBC-9C5E-41DE-A6F4-1CDDDBB321C8}"/>
              </a:ext>
            </a:extLst>
          </p:cNvPr>
          <p:cNvSpPr>
            <a:spLocks noGrp="true"/>
          </p:cNvSpPr>
          <p:nvPr>
            <p:ph idx="15" sz="quarter" type="sldNum"/>
          </p:nvPr>
        </p:nvSpPr>
        <p:spPr/>
        <p:txBody>
          <a:bodyPr rtlCol="0"/>
          <a:lstStyle/>
          <a:p>
            <a:pPr/>
            <a:fld id="{D36233DA-D1D1-44AE-B139-668ADECF5C4F}" type="slidenum"/>
            <a:endParaRPr dirty="0" lang="en-US"/>
          </a:p>
        </p:txBody>
      </p:sp>
      <p:grpSp>
        <p:nvGrpSpPr>
          <p:cNvPr id="5" name="smartArt">
            <a:extLst>
              <a:ext uri="{C803785E-9ADE-40C5-9C4B-A70A2AFD196E}">
                <a16:creationId xmlns:a16="http://schemas.microsoft.com/office/drawing/2010/main" id="{56BF4457-3719-490C-9125-414A4577F061}"/>
              </a:ext>
            </a:extLst>
          </p:cNvPr>
          <p:cNvGrpSpPr/>
          <p:nvPr/>
        </p:nvGrpSpPr>
        <p:grpSpPr>
          <a:xfrm rot="0">
            <a:off x="365760" y="157316"/>
            <a:ext cx="5663381" cy="4021393"/>
            <a:chOff x="0" y="0"/>
            <a:chExt cx="5663381" cy="4021393"/>
          </a:xfrm>
        </p:grpSpPr>
        <p:sp>
          <p:nvSpPr>
            <p:cNvPr id="6" name="">
              <a:extLst>
                <a:ext uri="{D9924CAC-6C3F-4E4D-9CC0-153381B21E43}">
                  <a16:creationId xmlns:a16="http://schemas.microsoft.com/office/drawing/2010/main" id="{043F2BCB-B365-4B46-9F55-19C64D475C5F}"/>
                </a:ext>
              </a:extLst>
            </p:cNvPr>
            <p:cNvSpPr/>
            <p:nvPr/>
          </p:nvSpPr>
          <p:spPr>
            <a:xfrm rot="0">
              <a:off x="2892804" y="1820411"/>
              <a:ext cx="1488520" cy="459229"/>
            </a:xfrm>
            <a:custGeom>
              <a:avLst/>
              <a:gdLst/>
              <a:ahLst/>
              <a:cxnLst/>
              <a:rect b="b" l="0" r="r" t="0"/>
              <a:pathLst>
                <a:path h="459229" w="1488520">
                  <a:moveTo>
                    <a:pt x="0" y="0"/>
                  </a:moveTo>
                  <a:lnTo>
                    <a:pt x="0" y="190284"/>
                  </a:lnTo>
                  <a:lnTo>
                    <a:pt x="1488520" y="190284"/>
                  </a:lnTo>
                  <a:lnTo>
                    <a:pt x="1488520" y="459229"/>
                  </a:lnTo>
                </a:path>
              </a:pathLst>
            </a:custGeom>
            <a:noFill/>
            <a:ln cap="flat" w="12700">
              <a:solidFill>
                <a:schemeClr val="accent1">
                  <a:shade val="60000"/>
                  <a:hueOff val="0"/>
                  <a:satOff val="0"/>
                  <a:lumOff val="0"/>
                </a:schemeClr>
              </a:solidFill>
              <a:prstDash val="solid"/>
              <a:miter lim="800000"/>
            </a:ln>
            <a:effectLst/>
          </p:spPr>
          <p:style>
            <a:lnRef idx="2">
              <a:srgbClr val="000000"/>
            </a:lnRef>
            <a:fillRef idx="0">
              <a:srgbClr val="000000"/>
            </a:fillRef>
            <a:effectRef idx="0">
              <a:schemeClr val="accent1"/>
            </a:effectRef>
            <a:fontRef idx="minor">
              <a:schemeClr val="tx1"/>
            </a:fontRef>
          </p:style>
        </p:sp>
        <p:sp>
          <p:nvSpPr>
            <p:cNvPr id="7" name="">
              <a:extLst>
                <a:ext uri="{65872D51-C1E4-417F-8485-19B299E1862D}">
                  <a16:creationId xmlns:a16="http://schemas.microsoft.com/office/drawing/2010/main" id="{BFE7CBC9-8785-4E5B-A033-AAC53706FAD6}"/>
                </a:ext>
              </a:extLst>
            </p:cNvPr>
            <p:cNvSpPr/>
            <p:nvPr/>
          </p:nvSpPr>
          <p:spPr>
            <a:xfrm rot="0">
              <a:off x="1280690" y="1820411"/>
              <a:ext cx="1612114" cy="469064"/>
            </a:xfrm>
            <a:custGeom>
              <a:avLst/>
              <a:gdLst/>
              <a:ahLst/>
              <a:cxnLst/>
              <a:rect b="b" l="0" r="r" t="0"/>
              <a:pathLst>
                <a:path h="469065" w="1612114">
                  <a:moveTo>
                    <a:pt x="1612114" y="0"/>
                  </a:moveTo>
                  <a:lnTo>
                    <a:pt x="1612114" y="200120"/>
                  </a:lnTo>
                  <a:lnTo>
                    <a:pt x="0" y="200120"/>
                  </a:lnTo>
                  <a:lnTo>
                    <a:pt x="0" y="469065"/>
                  </a:lnTo>
                </a:path>
              </a:pathLst>
            </a:custGeom>
            <a:noFill/>
            <a:ln cap="flat" w="12700">
              <a:solidFill>
                <a:schemeClr val="accent1">
                  <a:shade val="60000"/>
                  <a:hueOff val="0"/>
                  <a:satOff val="0"/>
                  <a:lumOff val="0"/>
                </a:schemeClr>
              </a:solidFill>
              <a:prstDash val="solid"/>
              <a:miter lim="800000"/>
            </a:ln>
            <a:effectLst/>
          </p:spPr>
          <p:style>
            <a:lnRef idx="2">
              <a:srgbClr val="000000"/>
            </a:lnRef>
            <a:fillRef idx="0">
              <a:srgbClr val="000000"/>
            </a:fillRef>
            <a:effectRef idx="0">
              <a:schemeClr val="accent1"/>
            </a:effectRef>
            <a:fontRef idx="minor">
              <a:schemeClr val="tx1"/>
            </a:fontRef>
          </p:style>
        </p:sp>
        <p:sp>
          <p:nvSpPr>
            <p:cNvPr id="8" name="">
              <a:extLst>
                <a:ext uri="{58505E8B-A83A-4345-80F4-CD9DB627333A}">
                  <a16:creationId xmlns:a16="http://schemas.microsoft.com/office/drawing/2010/main" id="{E4B079DA-90E1-41AA-A86E-CC9402423BDA}"/>
                </a:ext>
              </a:extLst>
            </p:cNvPr>
            <p:cNvSpPr/>
            <p:nvPr/>
          </p:nvSpPr>
          <p:spPr>
            <a:xfrm rot="0">
              <a:off x="1612114" y="539721"/>
              <a:ext cx="2561380" cy="1280690"/>
            </a:xfrm>
            <a:prstGeom prst="rect">
              <a:avLst/>
            </a:prstGeom>
            <a:solidFill>
              <a:schemeClr val="accent1">
                <a:hueOff val="0"/>
                <a:satOff val="0"/>
                <a:lumOff val="0"/>
              </a:schemeClr>
            </a:solidFill>
            <a:ln cap="flat" w="12700">
              <a:solidFill>
                <a:schemeClr val="lt1">
                  <a:hueOff val="0"/>
                  <a:satOff val="0"/>
                  <a:lumOff val="0"/>
                </a:schemeClr>
              </a:solidFill>
              <a:prstDash val="solid"/>
              <a:miter lim="800000"/>
            </a:ln>
            <a:effectLst/>
          </p:spPr>
          <p:style>
            <a:lnRef idx="2">
              <a:srgbClr val="000000"/>
            </a:lnRef>
            <a:fillRef idx="1">
              <a:srgbClr val="000000"/>
            </a:fillRef>
            <a:effectRef idx="0">
              <a:schemeClr val="accent1"/>
            </a:effectRef>
            <a:fontRef idx="minor">
              <a:schemeClr val="lt1"/>
            </a:fontRef>
          </p:style>
        </p:sp>
        <p:sp>
          <p:nvSpPr>
            <p:cNvPr id="9" name="">
              <a:extLst>
                <a:ext uri="{23FBE193-9AA1-4D00-A317-F9EF4B26EC20}">
                  <a16:creationId xmlns:a16="http://schemas.microsoft.com/office/drawing/2010/main" id="{68FF98F9-BE5E-4BA4-9AA5-54B5594DCE1E}"/>
                </a:ext>
              </a:extLst>
            </p:cNvPr>
            <p:cNvSpPr/>
            <p:nvPr/>
          </p:nvSpPr>
          <p:spPr>
            <a:xfrm rot="0">
              <a:off x="1612114" y="539721"/>
              <a:ext cx="2561380" cy="1280690"/>
            </a:xfrm>
            <a:prstGeom prst="rect">
              <a:avLst/>
            </a:prstGeom>
            <a:noFill/>
            <a:ln w="0">
              <a:noFill/>
            </a:ln>
            <a:effectLst/>
          </p:spPr>
          <p:style>
            <a:lnRef idx="2">
              <a:srgbClr val="000000"/>
            </a:lnRef>
            <a:fillRef idx="1">
              <a:srgbClr val="000000"/>
            </a:fillRef>
            <a:effectRef idx="0">
              <a:schemeClr val="accent1"/>
            </a:effectRef>
            <a:fontRef idx="minor">
              <a:schemeClr val="lt1"/>
            </a:fontRef>
          </p:style>
          <p:txBody>
            <a:bodyPr anchor="ctr" bIns="8890" lIns="8890" numCol="1" rIns="8890" rtlCol="0" spcCol="0" tIns="8890" vert="horz" wrap="square">
              <a:noAutofit/>
            </a:bodyPr>
            <a:lstStyle/>
            <a:p>
              <a:pPr algn="ctr" lvl="0">
                <a:lnSpc>
                  <a:spcPct val="90000"/>
                </a:lnSpc>
                <a:spcBef>
                  <a:spcPct val="0"/>
                </a:spcBef>
                <a:spcAft>
                  <a:spcPct val="35000"/>
                </a:spcAft>
              </a:pPr>
              <a:r>
                <a:rPr dirty="0" lang="en-US" sz="1400">
                  <a:solidFill>
                    <a:srgbClr val="000000"/>
                  </a:solidFill>
                </a:rPr>
                <a:t>TAX LIABILITY = 10 LAKH</a:t>
              </a:r>
            </a:p>
            <a:p>
              <a:pPr algn="ctr" lvl="0">
                <a:lnSpc>
                  <a:spcPct val="90000"/>
                </a:lnSpc>
                <a:spcBef>
                  <a:spcPct val="0"/>
                </a:spcBef>
                <a:spcAft>
                  <a:spcPct val="35000"/>
                </a:spcAft>
              </a:pPr>
              <a:r>
                <a:rPr dirty="0" lang="en-US" sz="1400">
                  <a:solidFill>
                    <a:srgbClr val="000000"/>
                  </a:solidFill>
                </a:rPr>
                <a:t>ITC AVAILABLE = 15 LAKH</a:t>
              </a:r>
              <a:endParaRPr dirty="0" lang="en-US" sz="1400">
                <a:solidFill>
                  <a:srgbClr val="000000"/>
                </a:solidFill>
              </a:endParaRPr>
            </a:p>
          </p:txBody>
        </p:sp>
        <p:sp>
          <p:nvSpPr>
            <p:cNvPr id="10" name="">
              <a:extLst>
                <a:ext uri="{AE55C756-E581-4E56-A588-CC7166D51595}">
                  <a16:creationId xmlns:a16="http://schemas.microsoft.com/office/drawing/2010/main" id="{FCBA8F1D-67A7-42D0-AF25-E0C4F1E2FBC2}"/>
                </a:ext>
              </a:extLst>
            </p:cNvPr>
            <p:cNvSpPr/>
            <p:nvPr/>
          </p:nvSpPr>
          <p:spPr>
            <a:xfrm rot="0">
              <a:off x="0" y="2289477"/>
              <a:ext cx="2561380" cy="1280690"/>
            </a:xfrm>
            <a:prstGeom prst="rect">
              <a:avLst/>
            </a:prstGeom>
            <a:solidFill>
              <a:schemeClr val="accent1">
                <a:hueOff val="0"/>
                <a:satOff val="0"/>
                <a:lumOff val="0"/>
              </a:schemeClr>
            </a:solidFill>
            <a:ln cap="flat" w="12700">
              <a:solidFill>
                <a:schemeClr val="lt1">
                  <a:hueOff val="0"/>
                  <a:satOff val="0"/>
                  <a:lumOff val="0"/>
                </a:schemeClr>
              </a:solidFill>
              <a:prstDash val="solid"/>
              <a:miter lim="800000"/>
            </a:ln>
            <a:effectLst/>
          </p:spPr>
          <p:style>
            <a:lnRef idx="2">
              <a:srgbClr val="000000"/>
            </a:lnRef>
            <a:fillRef idx="1">
              <a:srgbClr val="000000"/>
            </a:fillRef>
            <a:effectRef idx="0">
              <a:schemeClr val="accent1"/>
            </a:effectRef>
            <a:fontRef idx="minor">
              <a:schemeClr val="lt1"/>
            </a:fontRef>
          </p:style>
        </p:sp>
        <p:sp>
          <p:nvSpPr>
            <p:cNvPr id="11" name="">
              <a:extLst>
                <a:ext uri="{9B549894-4E80-40F0-9423-22DD05F7463D}">
                  <a16:creationId xmlns:a16="http://schemas.microsoft.com/office/drawing/2010/main" id="{FEFE3CAB-A96B-4848-B59A-8569C83341D8}"/>
                </a:ext>
              </a:extLst>
            </p:cNvPr>
            <p:cNvSpPr/>
            <p:nvPr/>
          </p:nvSpPr>
          <p:spPr>
            <a:xfrm rot="0">
              <a:off x="0" y="2289477"/>
              <a:ext cx="2561380" cy="1280690"/>
            </a:xfrm>
            <a:prstGeom prst="rect">
              <a:avLst/>
            </a:prstGeom>
            <a:noFill/>
            <a:ln w="0">
              <a:noFill/>
            </a:ln>
            <a:effectLst/>
          </p:spPr>
          <p:style>
            <a:lnRef idx="2">
              <a:srgbClr val="000000"/>
            </a:lnRef>
            <a:fillRef idx="1">
              <a:srgbClr val="000000"/>
            </a:fillRef>
            <a:effectRef idx="0">
              <a:schemeClr val="accent1"/>
            </a:effectRef>
            <a:fontRef idx="minor">
              <a:schemeClr val="lt1"/>
            </a:fontRef>
          </p:style>
          <p:txBody>
            <a:bodyPr anchor="ctr" bIns="8890" lIns="8890" numCol="1" rIns="8890" rtlCol="0" spcCol="0" tIns="8890" vert="horz" wrap="square">
              <a:noAutofit/>
            </a:bodyPr>
            <a:lstStyle/>
            <a:p>
              <a:pPr algn="ctr" lvl="0">
                <a:lnSpc>
                  <a:spcPct val="90000"/>
                </a:lnSpc>
                <a:spcBef>
                  <a:spcPct val="0"/>
                </a:spcBef>
                <a:spcAft>
                  <a:spcPct val="35000"/>
                </a:spcAft>
              </a:pPr>
              <a:r>
                <a:rPr dirty="0" lang="en-US" sz="1400">
                  <a:solidFill>
                    <a:srgbClr val="000000"/>
                  </a:solidFill>
                </a:rPr>
                <a:t>Discharge of liability through ITC</a:t>
              </a:r>
            </a:p>
            <a:p>
              <a:pPr algn="ctr" lvl="0">
                <a:lnSpc>
                  <a:spcPct val="90000"/>
                </a:lnSpc>
                <a:spcBef>
                  <a:spcPct val="0"/>
                </a:spcBef>
                <a:spcAft>
                  <a:spcPct val="35000"/>
                </a:spcAft>
              </a:pPr>
              <a:r>
                <a:rPr dirty="0" lang="en-US" sz="1400">
                  <a:solidFill>
                    <a:srgbClr val="000000"/>
                  </a:solidFill>
                </a:rPr>
                <a:t>= 10 lakh * 99 %</a:t>
              </a:r>
            </a:p>
            <a:p>
              <a:pPr algn="ctr" lvl="0">
                <a:lnSpc>
                  <a:spcPct val="90000"/>
                </a:lnSpc>
                <a:spcBef>
                  <a:spcPct val="0"/>
                </a:spcBef>
                <a:spcAft>
                  <a:spcPct val="35000"/>
                </a:spcAft>
              </a:pPr>
              <a:r>
                <a:rPr dirty="0" lang="en-US" sz="1400">
                  <a:solidFill>
                    <a:srgbClr val="000000"/>
                  </a:solidFill>
                </a:rPr>
                <a:t>=990000</a:t>
              </a:r>
              <a:endParaRPr dirty="0" lang="en-US" sz="1400">
                <a:solidFill>
                  <a:srgbClr val="000000"/>
                </a:solidFill>
              </a:endParaRPr>
            </a:p>
          </p:txBody>
        </p:sp>
        <p:sp>
          <p:nvSpPr>
            <p:cNvPr id="12" name="">
              <a:extLst>
                <a:ext uri="{54E3C369-56EB-46B5-9E61-84BFB74350CE}">
                  <a16:creationId xmlns:a16="http://schemas.microsoft.com/office/drawing/2010/main" id="{70F4668E-09B7-4E9A-9458-B16C1FAB80D1}"/>
                </a:ext>
              </a:extLst>
            </p:cNvPr>
            <p:cNvSpPr/>
            <p:nvPr/>
          </p:nvSpPr>
          <p:spPr>
            <a:xfrm rot="0">
              <a:off x="3100635" y="2279641"/>
              <a:ext cx="2561380" cy="1280690"/>
            </a:xfrm>
            <a:prstGeom prst="rect">
              <a:avLst/>
            </a:prstGeom>
            <a:solidFill>
              <a:schemeClr val="accent1">
                <a:hueOff val="0"/>
                <a:satOff val="0"/>
                <a:lumOff val="0"/>
              </a:schemeClr>
            </a:solidFill>
            <a:ln cap="flat" w="12700">
              <a:solidFill>
                <a:schemeClr val="lt1">
                  <a:hueOff val="0"/>
                  <a:satOff val="0"/>
                  <a:lumOff val="0"/>
                </a:schemeClr>
              </a:solidFill>
              <a:prstDash val="solid"/>
              <a:miter lim="800000"/>
            </a:ln>
            <a:effectLst/>
          </p:spPr>
          <p:style>
            <a:lnRef idx="2">
              <a:srgbClr val="000000"/>
            </a:lnRef>
            <a:fillRef idx="1">
              <a:srgbClr val="000000"/>
            </a:fillRef>
            <a:effectRef idx="0">
              <a:schemeClr val="accent1"/>
            </a:effectRef>
            <a:fontRef idx="minor">
              <a:schemeClr val="lt1"/>
            </a:fontRef>
          </p:style>
        </p:sp>
        <p:sp>
          <p:nvSpPr>
            <p:cNvPr id="13" name="">
              <a:extLst>
                <a:ext uri="{2470FB8C-3F31-4228-AF30-D84B07DA4156}">
                  <a16:creationId xmlns:a16="http://schemas.microsoft.com/office/drawing/2010/main" id="{C660F6A4-17BA-4DBA-A24A-E58DA14ABDEC}"/>
                </a:ext>
              </a:extLst>
            </p:cNvPr>
            <p:cNvSpPr/>
            <p:nvPr/>
          </p:nvSpPr>
          <p:spPr>
            <a:xfrm rot="0">
              <a:off x="3100635" y="2279641"/>
              <a:ext cx="2561380" cy="1280690"/>
            </a:xfrm>
            <a:prstGeom prst="rect">
              <a:avLst/>
            </a:prstGeom>
            <a:noFill/>
            <a:ln w="0">
              <a:noFill/>
            </a:ln>
            <a:effectLst/>
          </p:spPr>
          <p:style>
            <a:lnRef idx="2">
              <a:srgbClr val="000000"/>
            </a:lnRef>
            <a:fillRef idx="1">
              <a:srgbClr val="000000"/>
            </a:fillRef>
            <a:effectRef idx="0">
              <a:schemeClr val="accent1"/>
            </a:effectRef>
            <a:fontRef idx="minor">
              <a:schemeClr val="lt1"/>
            </a:fontRef>
          </p:style>
          <p:txBody>
            <a:bodyPr anchor="ctr" bIns="8890" lIns="8890" numCol="1" rIns="8890" rtlCol="0" spcCol="0" tIns="8890" vert="horz" wrap="square">
              <a:noAutofit/>
            </a:bodyPr>
            <a:lstStyle/>
            <a:p>
              <a:pPr algn="ctr" lvl="0">
                <a:lnSpc>
                  <a:spcPct val="90000"/>
                </a:lnSpc>
                <a:spcBef>
                  <a:spcPct val="0"/>
                </a:spcBef>
                <a:spcAft>
                  <a:spcPct val="35000"/>
                </a:spcAft>
              </a:pPr>
              <a:r>
                <a:rPr dirty="0" lang="en-US" sz="1400">
                  <a:solidFill>
                    <a:srgbClr val="000000"/>
                  </a:solidFill>
                  <a:latin typeface="Gill Sans Nova Light"/>
                </a:rPr>
                <a:t>Discharge of liability through cash</a:t>
              </a:r>
            </a:p>
            <a:p>
              <a:pPr algn="ctr" lvl="0">
                <a:lnSpc>
                  <a:spcPct val="90000"/>
                </a:lnSpc>
                <a:spcBef>
                  <a:spcPct val="0"/>
                </a:spcBef>
                <a:spcAft>
                  <a:spcPct val="35000"/>
                </a:spcAft>
              </a:pPr>
              <a:r>
                <a:rPr dirty="0" lang="en-US" sz="1400">
                  <a:solidFill>
                    <a:srgbClr val="000000"/>
                  </a:solidFill>
                  <a:latin typeface="Gill Sans Nova Light"/>
                </a:rPr>
                <a:t>=10 lakh * 1%</a:t>
              </a:r>
            </a:p>
            <a:p>
              <a:pPr algn="ctr" lvl="0">
                <a:lnSpc>
                  <a:spcPct val="90000"/>
                </a:lnSpc>
                <a:spcBef>
                  <a:spcPct val="0"/>
                </a:spcBef>
                <a:spcAft>
                  <a:spcPct val="35000"/>
                </a:spcAft>
              </a:pPr>
              <a:r>
                <a:rPr dirty="0" lang="en-US" sz="1400">
                  <a:solidFill>
                    <a:srgbClr val="000000"/>
                  </a:solidFill>
                  <a:latin typeface="Gill Sans Nova Light"/>
                </a:rPr>
                <a:t>=10000</a:t>
              </a:r>
              <a:endParaRPr dirty="0" lang="en-US" sz="1400">
                <a:solidFill>
                  <a:srgbClr val="000000"/>
                </a:solidFill>
                <a:latin typeface="Gill Sans Nova Light"/>
              </a:endParaRPr>
            </a:p>
          </p:txBody>
        </p:sp>
      </p:grpSp>
      <p:grpSp>
        <p:nvGrpSpPr>
          <p:cNvPr id="14" name="smartArt">
            <a:extLst>
              <a:ext uri="{91F03534-113A-40FE-BAA4-CF412DF27750}">
                <a16:creationId xmlns:a16="http://schemas.microsoft.com/office/drawing/2010/main" id="{2F702E16-F03E-4648-B6B4-A5832C8CAB91}"/>
              </a:ext>
            </a:extLst>
          </p:cNvPr>
          <p:cNvGrpSpPr/>
          <p:nvPr/>
        </p:nvGrpSpPr>
        <p:grpSpPr>
          <a:xfrm rot="0">
            <a:off x="6322142" y="1612490"/>
            <a:ext cx="5663381" cy="4134465"/>
            <a:chOff x="0" y="0"/>
            <a:chExt cx="5663381" cy="4134465"/>
          </a:xfrm>
        </p:grpSpPr>
        <p:sp>
          <p:nvSpPr>
            <p:cNvPr id="15" name="">
              <a:extLst>
                <a:ext uri="{65F75916-7850-43A2-98D2-0B218FD1BE88}">
                  <a16:creationId xmlns:a16="http://schemas.microsoft.com/office/drawing/2010/main" id="{55A83C29-2AAF-4D1F-AC99-2259875E146D}"/>
                </a:ext>
              </a:extLst>
            </p:cNvPr>
            <p:cNvSpPr/>
            <p:nvPr/>
          </p:nvSpPr>
          <p:spPr>
            <a:xfrm rot="0">
              <a:off x="2831690" y="1798287"/>
              <a:ext cx="1549635" cy="537889"/>
            </a:xfrm>
            <a:custGeom>
              <a:avLst/>
              <a:gdLst/>
              <a:ahLst/>
              <a:cxnLst/>
              <a:rect b="b" l="0" r="r" t="0"/>
              <a:pathLst>
                <a:path h="537889" w="1549635">
                  <a:moveTo>
                    <a:pt x="0" y="0"/>
                  </a:moveTo>
                  <a:lnTo>
                    <a:pt x="0" y="268944"/>
                  </a:lnTo>
                  <a:lnTo>
                    <a:pt x="1549635" y="268944"/>
                  </a:lnTo>
                  <a:lnTo>
                    <a:pt x="1549635" y="537889"/>
                  </a:lnTo>
                </a:path>
              </a:pathLst>
            </a:custGeom>
            <a:noFill/>
            <a:ln cap="flat" w="12700">
              <a:solidFill>
                <a:schemeClr val="accent1">
                  <a:shade val="60000"/>
                  <a:hueOff val="0"/>
                  <a:satOff val="0"/>
                  <a:lumOff val="0"/>
                </a:schemeClr>
              </a:solidFill>
              <a:prstDash val="solid"/>
              <a:miter lim="800000"/>
            </a:ln>
            <a:effectLst/>
          </p:spPr>
          <p:style>
            <a:lnRef idx="2">
              <a:srgbClr val="000000"/>
            </a:lnRef>
            <a:fillRef idx="0">
              <a:srgbClr val="000000"/>
            </a:fillRef>
            <a:effectRef idx="0">
              <a:schemeClr val="accent1"/>
            </a:effectRef>
            <a:fontRef idx="minor">
              <a:schemeClr val="tx1"/>
            </a:fontRef>
          </p:style>
        </p:sp>
        <p:sp>
          <p:nvSpPr>
            <p:cNvPr id="16" name="">
              <a:extLst>
                <a:ext uri="{4824BEF2-00F8-482C-A7F6-9C7D5CAB3B1D}">
                  <a16:creationId xmlns:a16="http://schemas.microsoft.com/office/drawing/2010/main" id="{3E2FA3AD-001A-4AFA-9E0F-B3F38F481FF4}"/>
                </a:ext>
              </a:extLst>
            </p:cNvPr>
            <p:cNvSpPr/>
            <p:nvPr/>
          </p:nvSpPr>
          <p:spPr>
            <a:xfrm rot="0">
              <a:off x="1280690" y="1798287"/>
              <a:ext cx="1551000" cy="547725"/>
            </a:xfrm>
            <a:custGeom>
              <a:avLst/>
              <a:gdLst/>
              <a:ahLst/>
              <a:cxnLst/>
              <a:rect b="b" l="0" r="r" t="0"/>
              <a:pathLst>
                <a:path h="547725" w="1551000">
                  <a:moveTo>
                    <a:pt x="1551000" y="0"/>
                  </a:moveTo>
                  <a:lnTo>
                    <a:pt x="1551000" y="278780"/>
                  </a:lnTo>
                  <a:lnTo>
                    <a:pt x="0" y="278780"/>
                  </a:lnTo>
                  <a:lnTo>
                    <a:pt x="0" y="547725"/>
                  </a:lnTo>
                </a:path>
              </a:pathLst>
            </a:custGeom>
            <a:noFill/>
            <a:ln cap="flat" w="12700">
              <a:solidFill>
                <a:schemeClr val="accent1">
                  <a:shade val="60000"/>
                  <a:hueOff val="0"/>
                  <a:satOff val="0"/>
                  <a:lumOff val="0"/>
                </a:schemeClr>
              </a:solidFill>
              <a:prstDash val="solid"/>
              <a:miter lim="800000"/>
            </a:ln>
            <a:effectLst/>
          </p:spPr>
          <p:style>
            <a:lnRef idx="2">
              <a:srgbClr val="000000"/>
            </a:lnRef>
            <a:fillRef idx="0">
              <a:srgbClr val="000000"/>
            </a:fillRef>
            <a:effectRef idx="0">
              <a:schemeClr val="accent1"/>
            </a:effectRef>
            <a:fontRef idx="minor">
              <a:schemeClr val="tx1"/>
            </a:fontRef>
          </p:style>
        </p:sp>
        <p:sp>
          <p:nvSpPr>
            <p:cNvPr id="17" name="">
              <a:extLst>
                <a:ext uri="{CF86F387-B1BF-46A6-8AC7-AC9140941D75}">
                  <a16:creationId xmlns:a16="http://schemas.microsoft.com/office/drawing/2010/main" id="{9944F975-0CBE-4854-BB3A-73B763CF12D3}"/>
                </a:ext>
              </a:extLst>
            </p:cNvPr>
            <p:cNvSpPr/>
            <p:nvPr/>
          </p:nvSpPr>
          <p:spPr>
            <a:xfrm rot="0">
              <a:off x="1551000" y="517596"/>
              <a:ext cx="2561380" cy="1280690"/>
            </a:xfrm>
            <a:prstGeom prst="rect">
              <a:avLst/>
            </a:prstGeom>
            <a:solidFill>
              <a:schemeClr val="accent1">
                <a:hueOff val="0"/>
                <a:satOff val="0"/>
                <a:lumOff val="0"/>
              </a:schemeClr>
            </a:solidFill>
            <a:ln cap="flat" w="12700">
              <a:solidFill>
                <a:schemeClr val="lt1">
                  <a:hueOff val="0"/>
                  <a:satOff val="0"/>
                  <a:lumOff val="0"/>
                </a:schemeClr>
              </a:solidFill>
              <a:prstDash val="solid"/>
              <a:miter lim="800000"/>
            </a:ln>
            <a:effectLst/>
          </p:spPr>
          <p:style>
            <a:lnRef idx="2">
              <a:srgbClr val="000000"/>
            </a:lnRef>
            <a:fillRef idx="1">
              <a:srgbClr val="000000"/>
            </a:fillRef>
            <a:effectRef idx="0">
              <a:schemeClr val="accent1"/>
            </a:effectRef>
            <a:fontRef idx="minor">
              <a:schemeClr val="lt1"/>
            </a:fontRef>
          </p:style>
        </p:sp>
        <p:sp>
          <p:nvSpPr>
            <p:cNvPr id="18" name="">
              <a:extLst>
                <a:ext uri="{86FC8233-6825-4546-8D68-0F448B9A2981}">
                  <a16:creationId xmlns:a16="http://schemas.microsoft.com/office/drawing/2010/main" id="{8A34DD9F-B29F-4FCC-A581-7B03C52484BA}"/>
                </a:ext>
              </a:extLst>
            </p:cNvPr>
            <p:cNvSpPr/>
            <p:nvPr/>
          </p:nvSpPr>
          <p:spPr>
            <a:xfrm rot="0">
              <a:off x="1551000" y="517596"/>
              <a:ext cx="2561380" cy="1280690"/>
            </a:xfrm>
            <a:prstGeom prst="rect">
              <a:avLst/>
            </a:prstGeom>
            <a:noFill/>
            <a:ln w="0">
              <a:noFill/>
            </a:ln>
            <a:effectLst/>
          </p:spPr>
          <p:style>
            <a:lnRef idx="2">
              <a:srgbClr val="000000"/>
            </a:lnRef>
            <a:fillRef idx="1">
              <a:srgbClr val="000000"/>
            </a:fillRef>
            <a:effectRef idx="0">
              <a:schemeClr val="accent1"/>
            </a:effectRef>
            <a:fontRef idx="minor">
              <a:schemeClr val="lt1"/>
            </a:fontRef>
          </p:style>
          <p:txBody>
            <a:bodyPr anchor="ctr" bIns="8890" lIns="8890" numCol="1" rIns="8890" rtlCol="0" spcCol="0" tIns="8890" vert="horz" wrap="square">
              <a:noAutofit/>
            </a:bodyPr>
            <a:lstStyle/>
            <a:p>
              <a:pPr algn="ctr" lvl="0">
                <a:lnSpc>
                  <a:spcPct val="90000"/>
                </a:lnSpc>
                <a:spcBef>
                  <a:spcPct val="0"/>
                </a:spcBef>
                <a:spcAft>
                  <a:spcPct val="35000"/>
                </a:spcAft>
              </a:pPr>
              <a:r>
                <a:rPr dirty="0" lang="en-US" sz="1400">
                  <a:solidFill>
                    <a:srgbClr val="000000"/>
                  </a:solidFill>
                </a:rPr>
                <a:t>TAX LIABILITY = 10 LAKH</a:t>
              </a:r>
            </a:p>
            <a:p>
              <a:pPr algn="ctr" lvl="0">
                <a:lnSpc>
                  <a:spcPct val="90000"/>
                </a:lnSpc>
                <a:spcBef>
                  <a:spcPct val="0"/>
                </a:spcBef>
                <a:spcAft>
                  <a:spcPct val="35000"/>
                </a:spcAft>
              </a:pPr>
              <a:r>
                <a:rPr dirty="0" lang="en-US" sz="1400">
                  <a:solidFill>
                    <a:srgbClr val="000000"/>
                  </a:solidFill>
                </a:rPr>
                <a:t>ITC AVAILABLE = 5 LAKH</a:t>
              </a:r>
              <a:endParaRPr dirty="0" lang="en-US" sz="1400">
                <a:solidFill>
                  <a:srgbClr val="000000"/>
                </a:solidFill>
              </a:endParaRPr>
            </a:p>
          </p:txBody>
        </p:sp>
        <p:sp>
          <p:nvSpPr>
            <p:cNvPr id="19" name="">
              <a:extLst>
                <a:ext uri="{6A5E82B8-25A9-4785-896F-B69DA22AB226}">
                  <a16:creationId xmlns:a16="http://schemas.microsoft.com/office/drawing/2010/main" id="{FFB7646A-DE01-4455-B9EE-0991EE5BA1CD}"/>
                </a:ext>
              </a:extLst>
            </p:cNvPr>
            <p:cNvSpPr/>
            <p:nvPr/>
          </p:nvSpPr>
          <p:spPr>
            <a:xfrm rot="0">
              <a:off x="0" y="2346012"/>
              <a:ext cx="2561380" cy="1280690"/>
            </a:xfrm>
            <a:prstGeom prst="rect">
              <a:avLst/>
            </a:prstGeom>
            <a:solidFill>
              <a:schemeClr val="accent1">
                <a:hueOff val="0"/>
                <a:satOff val="0"/>
                <a:lumOff val="0"/>
              </a:schemeClr>
            </a:solidFill>
            <a:ln cap="flat" w="12700">
              <a:solidFill>
                <a:schemeClr val="lt1">
                  <a:hueOff val="0"/>
                  <a:satOff val="0"/>
                  <a:lumOff val="0"/>
                </a:schemeClr>
              </a:solidFill>
              <a:prstDash val="solid"/>
              <a:miter lim="800000"/>
            </a:ln>
            <a:effectLst/>
          </p:spPr>
          <p:style>
            <a:lnRef idx="2">
              <a:srgbClr val="000000"/>
            </a:lnRef>
            <a:fillRef idx="1">
              <a:srgbClr val="000000"/>
            </a:fillRef>
            <a:effectRef idx="0">
              <a:schemeClr val="accent1"/>
            </a:effectRef>
            <a:fontRef idx="minor">
              <a:schemeClr val="lt1"/>
            </a:fontRef>
          </p:style>
        </p:sp>
        <p:sp>
          <p:nvSpPr>
            <p:cNvPr id="20" name="">
              <a:extLst>
                <a:ext uri="{70221A9D-9C6B-4708-962C-486140DADB23}">
                  <a16:creationId xmlns:a16="http://schemas.microsoft.com/office/drawing/2010/main" id="{737C2FAA-01D8-4986-8721-343A06449D6E}"/>
                </a:ext>
              </a:extLst>
            </p:cNvPr>
            <p:cNvSpPr/>
            <p:nvPr/>
          </p:nvSpPr>
          <p:spPr>
            <a:xfrm rot="0">
              <a:off x="0" y="2346012"/>
              <a:ext cx="2561380" cy="1280690"/>
            </a:xfrm>
            <a:prstGeom prst="rect">
              <a:avLst/>
            </a:prstGeom>
            <a:noFill/>
            <a:ln w="0">
              <a:noFill/>
            </a:ln>
            <a:effectLst/>
          </p:spPr>
          <p:style>
            <a:lnRef idx="2">
              <a:srgbClr val="000000"/>
            </a:lnRef>
            <a:fillRef idx="1">
              <a:srgbClr val="000000"/>
            </a:fillRef>
            <a:effectRef idx="0">
              <a:schemeClr val="accent1"/>
            </a:effectRef>
            <a:fontRef idx="minor">
              <a:schemeClr val="lt1"/>
            </a:fontRef>
          </p:style>
          <p:txBody>
            <a:bodyPr anchor="ctr" bIns="8890" lIns="8890" numCol="1" rIns="8890" rtlCol="0" spcCol="0" tIns="8890" vert="horz" wrap="square">
              <a:noAutofit/>
            </a:bodyPr>
            <a:lstStyle/>
            <a:p>
              <a:pPr algn="ctr" lvl="0">
                <a:lnSpc>
                  <a:spcPct val="90000"/>
                </a:lnSpc>
                <a:spcBef>
                  <a:spcPct val="0"/>
                </a:spcBef>
                <a:spcAft>
                  <a:spcPct val="35000"/>
                </a:spcAft>
              </a:pPr>
              <a:r>
                <a:rPr dirty="0" lang="en-US" sz="1400">
                  <a:solidFill>
                    <a:srgbClr val="000000"/>
                  </a:solidFill>
                </a:rPr>
                <a:t>Discharge of liability through ITC</a:t>
              </a:r>
            </a:p>
            <a:p>
              <a:pPr algn="ctr" lvl="0">
                <a:lnSpc>
                  <a:spcPct val="90000"/>
                </a:lnSpc>
                <a:spcBef>
                  <a:spcPct val="0"/>
                </a:spcBef>
                <a:spcAft>
                  <a:spcPct val="35000"/>
                </a:spcAft>
              </a:pPr>
              <a:r>
                <a:rPr dirty="0" lang="en-US" sz="1400">
                  <a:solidFill>
                    <a:srgbClr val="000000"/>
                  </a:solidFill>
                </a:rPr>
                <a:t>= 5 Lakh</a:t>
              </a:r>
              <a:endParaRPr dirty="0" lang="en-US" sz="1400">
                <a:solidFill>
                  <a:srgbClr val="000000"/>
                </a:solidFill>
              </a:endParaRPr>
            </a:p>
          </p:txBody>
        </p:sp>
        <p:sp>
          <p:nvSpPr>
            <p:cNvPr id="21" name="">
              <a:extLst>
                <a:ext uri="{7DE35556-7D8E-4A35-AC61-27FBCC0DD399}">
                  <a16:creationId xmlns:a16="http://schemas.microsoft.com/office/drawing/2010/main" id="{0ACACEB9-211F-4B8A-89A5-23DD9B842043}"/>
                </a:ext>
              </a:extLst>
            </p:cNvPr>
            <p:cNvSpPr/>
            <p:nvPr/>
          </p:nvSpPr>
          <p:spPr>
            <a:xfrm rot="0">
              <a:off x="3100635" y="2336176"/>
              <a:ext cx="2561380" cy="1280690"/>
            </a:xfrm>
            <a:prstGeom prst="rect">
              <a:avLst/>
            </a:prstGeom>
            <a:solidFill>
              <a:schemeClr val="accent1">
                <a:hueOff val="0"/>
                <a:satOff val="0"/>
                <a:lumOff val="0"/>
              </a:schemeClr>
            </a:solidFill>
            <a:ln cap="flat" w="12700">
              <a:solidFill>
                <a:schemeClr val="lt1">
                  <a:hueOff val="0"/>
                  <a:satOff val="0"/>
                  <a:lumOff val="0"/>
                </a:schemeClr>
              </a:solidFill>
              <a:prstDash val="solid"/>
              <a:miter lim="800000"/>
            </a:ln>
            <a:effectLst/>
          </p:spPr>
          <p:style>
            <a:lnRef idx="2">
              <a:srgbClr val="000000"/>
            </a:lnRef>
            <a:fillRef idx="1">
              <a:srgbClr val="000000"/>
            </a:fillRef>
            <a:effectRef idx="0">
              <a:schemeClr val="accent1"/>
            </a:effectRef>
            <a:fontRef idx="minor">
              <a:schemeClr val="lt1"/>
            </a:fontRef>
          </p:style>
        </p:sp>
        <p:sp>
          <p:nvSpPr>
            <p:cNvPr id="22" name="">
              <a:extLst>
                <a:ext uri="{72A945F0-614A-4C20-B704-822447925782}">
                  <a16:creationId xmlns:a16="http://schemas.microsoft.com/office/drawing/2010/main" id="{2CCC3DC4-48B8-42EC-B97B-55EAB5808BE2}"/>
                </a:ext>
              </a:extLst>
            </p:cNvPr>
            <p:cNvSpPr/>
            <p:nvPr/>
          </p:nvSpPr>
          <p:spPr>
            <a:xfrm rot="0">
              <a:off x="3100635" y="2336176"/>
              <a:ext cx="2561380" cy="1280690"/>
            </a:xfrm>
            <a:prstGeom prst="rect">
              <a:avLst/>
            </a:prstGeom>
            <a:noFill/>
            <a:ln w="0">
              <a:noFill/>
            </a:ln>
            <a:effectLst/>
          </p:spPr>
          <p:style>
            <a:lnRef idx="2">
              <a:srgbClr val="000000"/>
            </a:lnRef>
            <a:fillRef idx="1">
              <a:srgbClr val="000000"/>
            </a:fillRef>
            <a:effectRef idx="0">
              <a:schemeClr val="accent1"/>
            </a:effectRef>
            <a:fontRef idx="minor">
              <a:schemeClr val="lt1"/>
            </a:fontRef>
          </p:style>
          <p:txBody>
            <a:bodyPr anchor="ctr" bIns="8890" lIns="8890" numCol="1" rIns="8890" rtlCol="0" spcCol="0" tIns="8890" vert="horz" wrap="square">
              <a:noAutofit/>
            </a:bodyPr>
            <a:lstStyle/>
            <a:p>
              <a:pPr algn="ctr" lvl="0">
                <a:lnSpc>
                  <a:spcPct val="90000"/>
                </a:lnSpc>
                <a:spcBef>
                  <a:spcPct val="0"/>
                </a:spcBef>
                <a:spcAft>
                  <a:spcPct val="35000"/>
                </a:spcAft>
              </a:pPr>
              <a:r>
                <a:rPr dirty="0" lang="en-US" sz="1400">
                  <a:solidFill>
                    <a:srgbClr val="000000"/>
                  </a:solidFill>
                  <a:latin typeface="Gill Sans Nova Light"/>
                </a:rPr>
                <a:t>Discharge of liability through cash</a:t>
              </a:r>
            </a:p>
            <a:p>
              <a:pPr algn="ctr" lvl="0">
                <a:lnSpc>
                  <a:spcPct val="90000"/>
                </a:lnSpc>
                <a:spcBef>
                  <a:spcPct val="0"/>
                </a:spcBef>
                <a:spcAft>
                  <a:spcPct val="35000"/>
                </a:spcAft>
              </a:pPr>
              <a:r>
                <a:rPr dirty="0" lang="en-US" sz="1400">
                  <a:solidFill>
                    <a:srgbClr val="000000"/>
                  </a:solidFill>
                  <a:latin typeface="Gill Sans Nova Light"/>
                </a:rPr>
                <a:t>= 5 lakh</a:t>
              </a:r>
            </a:p>
            <a:p>
              <a:pPr algn="ctr" lvl="0">
                <a:lnSpc>
                  <a:spcPct val="90000"/>
                </a:lnSpc>
                <a:spcBef>
                  <a:spcPct val="0"/>
                </a:spcBef>
                <a:spcAft>
                  <a:spcPct val="35000"/>
                </a:spcAft>
              </a:pPr>
              <a:r>
                <a:rPr dirty="0" lang="en-IN" sz="1400">
                  <a:solidFill>
                    <a:srgbClr val="000000"/>
                  </a:solidFill>
                  <a:latin typeface="Gill Sans Nova Light"/>
                </a:rPr>
                <a:t/>
              </a:r>
              <a:endParaRPr dirty="0" lang="en-IN" sz="1400">
                <a:solidFill>
                  <a:srgbClr val="000000"/>
                </a:solidFill>
                <a:latin typeface="Gill Sans Nova Light"/>
              </a:endParaRPr>
            </a:p>
          </p:txBody>
        </p:sp>
      </p:grpSp>
    </p:spTree>
    <p:extLst>
      <p:ext uri="{24F57666-3DAA-4695-92A8-6D85F3C11552}">
        <p14:creationId xmlns:p14="http://schemas.microsoft.com/office/powerpoint/2010/main" val="1703593363597"/>
      </p:ext>
    </p:extLst>
  </p:cSld>
  <p:clrMapOvr>
    <a:masterClrMapping/>
  </p:clrMapOvr>
</p:sld>
</file>

<file path=ppt/slides/slide5.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5">
    <p:bg>
      <p:bgPr>
        <a:solidFill>
          <a:srgbClr val="d7d1cf"/>
        </a:solidFill>
        <a:effectLst/>
      </p:bgPr>
    </p:bg>
    <p:spTree>
      <p:nvGrpSpPr>
        <p:cNvPr id="1" name=""/>
        <p:cNvGrpSpPr/>
        <p:nvPr/>
      </p:nvGrpSpPr>
      <p:grpSpPr>
        <a:xfrm>
          <a:off x="0" y="0"/>
          <a:ext cx="0" cy="0"/>
          <a:chOff x="0" y="0"/>
          <a:chExt cx="0" cy="0"/>
        </a:xfrm>
      </p:grpSpPr>
      <p:sp>
        <p:nvSpPr>
          <p:cNvPr id="2" name="Title 2">
            <a:extLst>
              <a:ext uri="{C566E3ED-5E68-4BA0-B6A7-E7E9951ECF08}">
                <a16:creationId xmlns:a16="http://schemas.microsoft.com/office/drawing/2010/main" id="{18EB921C-53B3-4AAE-91E7-28DC42E432C0}"/>
              </a:ext>
            </a:extLst>
          </p:cNvPr>
          <p:cNvSpPr>
            <a:spLocks noGrp="true"/>
          </p:cNvSpPr>
          <p:nvPr>
            <p:ph type="title"/>
          </p:nvPr>
        </p:nvSpPr>
        <p:spPr>
          <a:xfrm rot="0">
            <a:off x="466049" y="187796"/>
            <a:ext cx="4840641" cy="1773555"/>
          </a:xfrm>
        </p:spPr>
        <p:txBody>
          <a:bodyPr rtlCol="0"/>
          <a:lstStyle/>
          <a:p>
            <a:pPr/>
            <a:r>
              <a:rPr b="1" dirty="0" lang="en-US" sz="4400" u="sng">
                <a:solidFill>
                  <a:schemeClr val="accent2">
                    <a:lumMod val="75000"/>
                  </a:schemeClr>
                </a:solidFill>
                <a:latin typeface="+mj-lt"/>
              </a:rPr>
              <a:t>Applicability</a:t>
            </a:r>
            <a:br>
              <a:rPr dirty="0" lang="en-US"/>
            </a:br>
            <a:endParaRPr dirty="0" lang="en-US"/>
          </a:p>
        </p:txBody>
      </p:sp>
      <p:sp>
        <p:nvSpPr>
          <p:cNvPr id="3" name="TextBox 1">
            <a:extLst>
              <a:ext uri="{A13A7C3C-565C-4F26-B29F-48DDDC3D3939}">
                <a16:creationId xmlns:a16="http://schemas.microsoft.com/office/drawing/2010/main" id="{25159C90-A097-4C9F-9269-37FE369648BD}"/>
              </a:ext>
            </a:extLst>
          </p:cNvPr>
          <p:cNvSpPr txBox="1"/>
          <p:nvPr/>
        </p:nvSpPr>
        <p:spPr>
          <a:xfrm rot="0">
            <a:off x="742334" y="2271662"/>
            <a:ext cx="10530349" cy="3724096"/>
          </a:xfrm>
          <a:prstGeom prst="rect">
            <a:avLst/>
          </a:prstGeom>
          <a:noFill/>
        </p:spPr>
        <p:txBody>
          <a:bodyPr rtlCol="0" vert="horz" wrap="square">
            <a:spAutoFit/>
          </a:bodyPr>
          <a:lstStyle/>
          <a:p>
            <a:pPr/>
            <a:r>
              <a:rPr dirty="0" lang="en-US" sz="2400">
                <a:solidFill>
                  <a:srgbClr val="000000"/>
                </a:solidFill>
                <a:latin typeface="Aharoni"/>
              </a:rPr>
              <a:t>This rule is applicable when the outward taxable supply made by the registered person EXCEED </a:t>
            </a:r>
            <a:r>
              <a:rPr dirty="0" lang="en-US" sz="3600">
                <a:solidFill>
                  <a:srgbClr val="000000"/>
                </a:solidFill>
                <a:latin typeface="Aharoni"/>
              </a:rPr>
              <a:t>50 </a:t>
            </a:r>
            <a:r>
              <a:rPr dirty="0" lang="en-US" sz="2400">
                <a:solidFill>
                  <a:srgbClr val="000000"/>
                </a:solidFill>
                <a:latin typeface="Aharoni"/>
              </a:rPr>
              <a:t>Lakhs in the particular month.</a:t>
            </a:r>
          </a:p>
          <a:p>
            <a:pPr/>
            <a:r>
              <a:rPr dirty="0" lang="en-US" sz="2400">
                <a:solidFill>
                  <a:srgbClr val="000000"/>
                </a:solidFill>
                <a:latin typeface="Aharoni"/>
              </a:rPr>
              <a:t/>
            </a:r>
          </a:p>
          <a:p>
            <a:pPr/>
            <a:r>
              <a:rPr dirty="0" lang="en-US" sz="2400">
                <a:solidFill>
                  <a:srgbClr val="000000"/>
                </a:solidFill>
                <a:latin typeface="Aharoni"/>
              </a:rPr>
              <a:t>However, such supply does not include zero rated supplies or exempt supplies made by the registered person.</a:t>
            </a:r>
          </a:p>
          <a:p>
            <a:pPr/>
            <a:r>
              <a:rPr dirty="0" lang="en-US" sz="2400">
                <a:solidFill>
                  <a:srgbClr val="000000"/>
                </a:solidFill>
                <a:latin typeface="Aharoni"/>
              </a:rPr>
              <a:t/>
            </a:r>
          </a:p>
          <a:p>
            <a:pPr/>
            <a:r>
              <a:rPr dirty="0" lang="en-US" sz="2400">
                <a:solidFill>
                  <a:srgbClr val="000000"/>
                </a:solidFill>
                <a:latin typeface="Aharoni"/>
              </a:rPr>
              <a:t>Which means that, this rule will be applicable only if TAXABLE SUPPLY made by the registered person exceeds </a:t>
            </a:r>
            <a:r>
              <a:rPr dirty="0" lang="en-US" sz="3200">
                <a:solidFill>
                  <a:srgbClr val="000000"/>
                </a:solidFill>
                <a:latin typeface="Aharoni"/>
              </a:rPr>
              <a:t>50 </a:t>
            </a:r>
            <a:r>
              <a:rPr dirty="0" lang="en-US" sz="2400">
                <a:solidFill>
                  <a:srgbClr val="000000"/>
                </a:solidFill>
                <a:latin typeface="Aharoni"/>
              </a:rPr>
              <a:t>Lakh in a month.</a:t>
            </a:r>
          </a:p>
          <a:p>
            <a:pPr/>
            <a:r>
              <a:rPr dirty="0" lang="en-IN" sz="2400"/>
              <a:t/>
            </a:r>
            <a:endParaRPr dirty="0" lang="en-IN" sz="2400"/>
          </a:p>
        </p:txBody>
      </p:sp>
    </p:spTree>
    <p:extLst>
      <p:ext uri="{0F52F61D-8826-4994-AA65-8244FAF6B245}">
        <p14:creationId xmlns:p14="http://schemas.microsoft.com/office/powerpoint/2010/main" val="1703593363599"/>
      </p:ext>
    </p:extLst>
  </p:cSld>
  <p:clrMapOvr>
    <a:masterClrMapping/>
  </p:clrMapOvr>
</p:sld>
</file>

<file path=ppt/slides/slide6.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6">
    <p:bg>
      <p:bgPr>
        <a:solidFill>
          <a:srgbClr val="e6dbd0"/>
        </a:solidFill>
        <a:effectLst/>
      </p:bgPr>
    </p:bg>
    <p:spTree>
      <p:nvGrpSpPr>
        <p:cNvPr id="1" name=""/>
        <p:cNvGrpSpPr/>
        <p:nvPr/>
      </p:nvGrpSpPr>
      <p:grpSpPr>
        <a:xfrm>
          <a:off x="0" y="0"/>
          <a:ext cx="0" cy="0"/>
          <a:chOff x="0" y="0"/>
          <a:chExt cx="0" cy="0"/>
        </a:xfrm>
      </p:grpSpPr>
      <p:sp>
        <p:nvSpPr>
          <p:cNvPr id="2" name="Title 3">
            <a:extLst>
              <a:ext uri="{D5934E25-5223-4A0D-A1EE-01AEE413ECBC}">
                <a16:creationId xmlns:a16="http://schemas.microsoft.com/office/drawing/2010/main" id="{ED0CD83A-6986-4D63-B4D3-6108AABB7804}"/>
              </a:ext>
            </a:extLst>
          </p:cNvPr>
          <p:cNvSpPr>
            <a:spLocks noGrp="true"/>
          </p:cNvSpPr>
          <p:nvPr>
            <p:ph type="title"/>
          </p:nvPr>
        </p:nvSpPr>
        <p:spPr>
          <a:xfrm rot="0">
            <a:off x="576263" y="578023"/>
            <a:ext cx="10515600" cy="676656"/>
          </a:xfrm>
        </p:spPr>
        <p:txBody>
          <a:bodyPr rtlCol="0"/>
          <a:lstStyle/>
          <a:p>
            <a:pPr/>
            <a:r>
              <a:rPr dirty="0" lang="en-US" sz="4800">
                <a:latin typeface="Sagona Book"/>
              </a:rPr>
              <a:t>Analysis</a:t>
            </a:r>
            <a:endParaRPr dirty="0" lang="en-US" sz="4800">
              <a:latin typeface="Sagona Book"/>
            </a:endParaRPr>
          </a:p>
        </p:txBody>
      </p:sp>
      <p:graphicFrame>
        <p:nvGraphicFramePr>
          <p:cNvPr descr="Bar chart" id="3" name="Content Placeholder 5">
            <a:extLst>
              <a:ext uri="{14FFB030-1FA2-4D45-973E-75EFE50C0977}">
                <a16:creationId xmlns:a16="http://schemas.microsoft.com/office/drawing/2010/main" id="{723FA900-591A-4735-B222-E0CBC5D963A4}"/>
              </a:ext>
            </a:extLst>
          </p:cNvPr>
          <p:cNvGraphicFramePr>
            <a:graphicFrameLocks noGrp="true"/>
          </p:cNvGraphicFramePr>
          <p:nvPr>
            <p:ph idx="1"/>
          </p:nvPr>
        </p:nvGraphicFramePr>
        <p:xfrm rot="0">
          <a:off x="576263" y="1901825"/>
          <a:ext cx="9363075" cy="3876675"/>
        </p:xfrm>
        <a:graphic>
          <a:graphicData uri="http://schemas.openxmlformats.org/drawingml/2006/chart">
            <c:chart r:id="rId2"/>
          </a:graphicData>
        </a:graphic>
      </p:graphicFrame>
      <p:sp>
        <p:nvSpPr>
          <p:cNvPr id="4" name="Date Placeholder 4">
            <a:extLst>
              <a:ext uri="{DD9F8EF8-8FBC-4B4D-9EFB-FDB95F41A789}">
                <a16:creationId xmlns:a16="http://schemas.microsoft.com/office/drawing/2010/main" id="{96EF8814-29DA-48CC-AFE8-B9B034194BB2}"/>
              </a:ext>
            </a:extLst>
          </p:cNvPr>
          <p:cNvSpPr>
            <a:spLocks noGrp="true"/>
          </p:cNvSpPr>
          <p:nvPr>
            <p:ph idx="10" sz="half" type="dt"/>
          </p:nvPr>
        </p:nvSpPr>
        <p:spPr/>
        <p:txBody>
          <a:bodyPr rtlCol="0"/>
          <a:lstStyle/>
          <a:p>
            <a:pPr/>
            <a:r>
              <a:rPr dirty="0" lang="en-US"/>
              <a:t>22/11/2023</a:t>
            </a:r>
            <a:endParaRPr dirty="0" lang="en-US"/>
          </a:p>
        </p:txBody>
      </p:sp>
      <p:sp>
        <p:nvSpPr>
          <p:cNvPr id="5" name="Footer Placeholder 6">
            <a:extLst>
              <a:ext uri="{EECB505D-8DAC-44D8-BD7F-6FBC7DBBD48E}">
                <a16:creationId xmlns:a16="http://schemas.microsoft.com/office/drawing/2010/main" id="{4A480ECB-22AF-435A-AE03-46A9652CC8A2}"/>
              </a:ext>
            </a:extLst>
          </p:cNvPr>
          <p:cNvSpPr>
            <a:spLocks noGrp="true"/>
          </p:cNvSpPr>
          <p:nvPr>
            <p:ph idx="11" sz="quarter" type="ftr"/>
          </p:nvPr>
        </p:nvSpPr>
        <p:spPr/>
        <p:txBody>
          <a:bodyPr rtlCol="0"/>
          <a:lstStyle/>
          <a:p>
            <a:pPr/>
            <a:r>
              <a:rPr dirty="0" lang="en-US"/>
              <a:t>Rule 86B - Restriction in use of amount available in electronic credit ledger</a:t>
            </a:r>
            <a:endParaRPr dirty="0" lang="en-US"/>
          </a:p>
        </p:txBody>
      </p:sp>
      <p:sp>
        <p:nvSpPr>
          <p:cNvPr id="6" name="Slide Number Placeholder 8">
            <a:extLst>
              <a:ext uri="{3EBA414F-5112-4B8D-BDC0-F8B7E2EE32EB}">
                <a16:creationId xmlns:a16="http://schemas.microsoft.com/office/drawing/2010/main" id="{3EBC67EC-98B9-4CED-A473-CCD56C1F1865}"/>
              </a:ext>
            </a:extLst>
          </p:cNvPr>
          <p:cNvSpPr>
            <a:spLocks noGrp="true"/>
          </p:cNvSpPr>
          <p:nvPr>
            <p:ph idx="12" sz="quarter" type="sldNum"/>
          </p:nvPr>
        </p:nvSpPr>
        <p:spPr/>
        <p:txBody>
          <a:bodyPr rtlCol="0"/>
          <a:lstStyle/>
          <a:p>
            <a:pPr/>
            <a:fld id="{74E69B0C-E34E-4F79-BD92-51BA97DEEC71}" type="slidenum"/>
            <a:endParaRPr dirty="0" lang="en-US"/>
          </a:p>
        </p:txBody>
      </p:sp>
      <p:graphicFrame>
        <p:nvGraphicFramePr>
          <p:cNvPr id="7" name="Table 1">
            <a:extLst>
              <a:ext uri="{B65CDF44-7C71-44D0-85BA-59F97455FCA3}">
                <a16:creationId xmlns:a16="http://schemas.microsoft.com/office/drawing/2010/main" id="{EBFDE230-9A33-42F3-8C23-A5AD6B8C42CF}"/>
              </a:ext>
            </a:extLst>
          </p:cNvPr>
          <p:cNvGraphicFramePr>
            <a:graphicFrameLocks noGrp="true"/>
          </p:cNvGraphicFramePr>
          <p:nvPr/>
        </p:nvGraphicFramePr>
        <p:xfrm rot="0">
          <a:off x="452284" y="1602659"/>
          <a:ext cx="10826199" cy="3876675"/>
        </p:xfrm>
        <a:graphic>
          <a:graphicData uri="http://schemas.openxmlformats.org/drawingml/2006/table">
            <a:tbl>
              <a:tblPr bandRow="1" firstRow="1">
                <a:tableStyleId>{77E57214-7153-4151-B841-AB230F03BBE6}</a:tableStyleId>
              </a:tblPr>
              <a:tblGrid>
                <a:gridCol w="2029892"/>
                <a:gridCol w="2199077"/>
                <a:gridCol w="2199077"/>
                <a:gridCol w="2199077"/>
                <a:gridCol w="2199077"/>
              </a:tblGrid>
              <a:tr h="775335">
                <a:tc>
                  <a:txBody>
                    <a:bodyPr rtlCol="0"/>
                    <a:lstStyle/>
                    <a:p>
                      <a:pPr/>
                      <a:r>
                        <a:rPr dirty="0" lang="en-US"/>
                        <a:t>Particulars</a:t>
                      </a:r>
                      <a:endParaRPr dirty="0" lang="en-US"/>
                    </a:p>
                  </a:txBody>
                  <a:tcPr anchor="t" horzOverflow="clip" vert="horz"/>
                </a:tc>
                <a:tc>
                  <a:txBody>
                    <a:bodyPr rtlCol="0"/>
                    <a:lstStyle/>
                    <a:p>
                      <a:pPr/>
                      <a:r>
                        <a:rPr dirty="0" lang="en-US"/>
                        <a:t>A</a:t>
                      </a:r>
                      <a:endParaRPr dirty="0" lang="en-US"/>
                    </a:p>
                  </a:txBody>
                  <a:tcPr anchor="t" horzOverflow="clip" vert="horz"/>
                </a:tc>
                <a:tc>
                  <a:txBody>
                    <a:bodyPr rtlCol="0"/>
                    <a:lstStyle/>
                    <a:p>
                      <a:pPr/>
                      <a:r>
                        <a:rPr dirty="0" lang="en-US"/>
                        <a:t>B</a:t>
                      </a:r>
                      <a:endParaRPr dirty="0" lang="en-US"/>
                    </a:p>
                  </a:txBody>
                  <a:tcPr anchor="t" horzOverflow="clip" vert="horz"/>
                </a:tc>
                <a:tc>
                  <a:txBody>
                    <a:bodyPr rtlCol="0"/>
                    <a:lstStyle/>
                    <a:p>
                      <a:pPr/>
                      <a:r>
                        <a:rPr dirty="0" lang="en-US"/>
                        <a:t>C</a:t>
                      </a:r>
                      <a:endParaRPr dirty="0" lang="en-US"/>
                    </a:p>
                  </a:txBody>
                  <a:tcPr anchor="t" horzOverflow="clip" vert="horz"/>
                </a:tc>
                <a:tc>
                  <a:txBody>
                    <a:bodyPr rtlCol="0"/>
                    <a:lstStyle/>
                    <a:p>
                      <a:pPr/>
                      <a:r>
                        <a:rPr dirty="0" lang="en-US"/>
                        <a:t>D</a:t>
                      </a:r>
                      <a:endParaRPr dirty="0" lang="en-US"/>
                    </a:p>
                  </a:txBody>
                  <a:tcPr anchor="t" horzOverflow="clip" vert="horz"/>
                </a:tc>
              </a:tr>
              <a:tr h="775335">
                <a:tc>
                  <a:txBody>
                    <a:bodyPr rtlCol="0"/>
                    <a:lstStyle/>
                    <a:p>
                      <a:pPr/>
                      <a:r>
                        <a:rPr dirty="0" lang="en-US"/>
                        <a:t>Taxable Supply</a:t>
                      </a:r>
                      <a:endParaRPr dirty="0" lang="en-US"/>
                    </a:p>
                  </a:txBody>
                  <a:tcPr anchor="t" horzOverflow="clip" vert="horz"/>
                </a:tc>
                <a:tc>
                  <a:txBody>
                    <a:bodyPr rtlCol="0"/>
                    <a:lstStyle/>
                    <a:p>
                      <a:pPr/>
                      <a:r>
                        <a:rPr dirty="0" lang="en-US"/>
                        <a:t>10 lakhs</a:t>
                      </a:r>
                      <a:endParaRPr dirty="0" lang="en-US"/>
                    </a:p>
                  </a:txBody>
                  <a:tcPr anchor="t" horzOverflow="clip" vert="horz"/>
                </a:tc>
                <a:tc>
                  <a:txBody>
                    <a:bodyPr rtlCol="0"/>
                    <a:lstStyle/>
                    <a:p>
                      <a:pPr/>
                      <a:r>
                        <a:rPr dirty="0" lang="en-US"/>
                        <a:t>30 lakhs</a:t>
                      </a:r>
                      <a:endParaRPr dirty="0" lang="en-US"/>
                    </a:p>
                  </a:txBody>
                  <a:tcPr anchor="t" horzOverflow="clip" vert="horz"/>
                </a:tc>
                <a:tc>
                  <a:txBody>
                    <a:bodyPr rtlCol="0"/>
                    <a:lstStyle/>
                    <a:p>
                      <a:pPr/>
                      <a:r>
                        <a:rPr dirty="0" lang="en-US"/>
                        <a:t>50 lakhs</a:t>
                      </a:r>
                      <a:endParaRPr dirty="0" lang="en-US"/>
                    </a:p>
                  </a:txBody>
                  <a:tcPr anchor="t" horzOverflow="clip" vert="horz"/>
                </a:tc>
                <a:tc>
                  <a:txBody>
                    <a:bodyPr rtlCol="0"/>
                    <a:lstStyle/>
                    <a:p>
                      <a:pPr/>
                      <a:r>
                        <a:rPr dirty="0" lang="en-US"/>
                        <a:t>51 lakhs</a:t>
                      </a:r>
                      <a:endParaRPr dirty="0" lang="en-US"/>
                    </a:p>
                  </a:txBody>
                  <a:tcPr anchor="t" horzOverflow="clip" vert="horz"/>
                </a:tc>
              </a:tr>
              <a:tr h="775335">
                <a:tc>
                  <a:txBody>
                    <a:bodyPr rtlCol="0"/>
                    <a:lstStyle/>
                    <a:p>
                      <a:pPr/>
                      <a:r>
                        <a:rPr dirty="0" lang="en-US"/>
                        <a:t>Exempt Supply</a:t>
                      </a:r>
                      <a:endParaRPr dirty="0" lang="en-US"/>
                    </a:p>
                  </a:txBody>
                  <a:tcPr anchor="t" horzOverflow="clip" vert="horz"/>
                </a:tc>
                <a:tc>
                  <a:txBody>
                    <a:bodyPr rtlCol="0"/>
                    <a:lstStyle/>
                    <a:p>
                      <a:pPr/>
                      <a:r>
                        <a:rPr dirty="0" lang="en-US"/>
                        <a:t>20 Lakhs</a:t>
                      </a:r>
                      <a:endParaRPr dirty="0" lang="en-US"/>
                    </a:p>
                  </a:txBody>
                  <a:tcPr anchor="t" horzOverflow="clip" vert="horz"/>
                </a:tc>
                <a:tc>
                  <a:txBody>
                    <a:bodyPr rtlCol="0"/>
                    <a:lstStyle/>
                    <a:p>
                      <a:pPr/>
                      <a:r>
                        <a:rPr dirty="0" lang="en-US"/>
                        <a:t>10 lakhs</a:t>
                      </a:r>
                      <a:endParaRPr dirty="0" lang="en-US"/>
                    </a:p>
                  </a:txBody>
                  <a:tcPr anchor="t" horzOverflow="clip" vert="horz"/>
                </a:tc>
                <a:tc>
                  <a:txBody>
                    <a:bodyPr rtlCol="0"/>
                    <a:lstStyle/>
                    <a:p>
                      <a:pPr/>
                      <a:r>
                        <a:rPr dirty="0" lang="en-US"/>
                        <a:t>10 lakhs</a:t>
                      </a:r>
                      <a:endParaRPr dirty="0" lang="en-US"/>
                    </a:p>
                  </a:txBody>
                  <a:tcPr anchor="t" horzOverflow="clip" vert="horz"/>
                </a:tc>
                <a:tc>
                  <a:txBody>
                    <a:bodyPr rtlCol="0"/>
                    <a:lstStyle/>
                    <a:p>
                      <a:pPr/>
                      <a:r>
                        <a:rPr dirty="0" lang="en-US"/>
                        <a:t>0</a:t>
                      </a:r>
                      <a:endParaRPr dirty="0" lang="en-US"/>
                    </a:p>
                  </a:txBody>
                  <a:tcPr anchor="t" horzOverflow="clip" vert="horz"/>
                </a:tc>
              </a:tr>
              <a:tr h="775335">
                <a:tc>
                  <a:txBody>
                    <a:bodyPr rtlCol="0"/>
                    <a:lstStyle/>
                    <a:p>
                      <a:pPr/>
                      <a:r>
                        <a:rPr dirty="0" lang="en-US"/>
                        <a:t>Zero rated supply</a:t>
                      </a:r>
                      <a:endParaRPr dirty="0" lang="en-US"/>
                    </a:p>
                  </a:txBody>
                  <a:tcPr anchor="t" horzOverflow="clip" vert="horz"/>
                </a:tc>
                <a:tc>
                  <a:txBody>
                    <a:bodyPr rtlCol="0"/>
                    <a:lstStyle/>
                    <a:p>
                      <a:pPr/>
                      <a:r>
                        <a:rPr dirty="0" lang="en-US"/>
                        <a:t>30 Lakhs</a:t>
                      </a:r>
                      <a:endParaRPr dirty="0" lang="en-US"/>
                    </a:p>
                  </a:txBody>
                  <a:tcPr anchor="t" horzOverflow="clip" vert="horz"/>
                </a:tc>
                <a:tc>
                  <a:txBody>
                    <a:bodyPr rtlCol="0"/>
                    <a:lstStyle/>
                    <a:p>
                      <a:pPr/>
                      <a:r>
                        <a:rPr dirty="0" lang="en-US"/>
                        <a:t>5 lakhs</a:t>
                      </a:r>
                      <a:endParaRPr dirty="0" lang="en-US"/>
                    </a:p>
                  </a:txBody>
                  <a:tcPr anchor="t" horzOverflow="clip" vert="horz"/>
                </a:tc>
                <a:tc>
                  <a:txBody>
                    <a:bodyPr rtlCol="0"/>
                    <a:lstStyle/>
                    <a:p>
                      <a:pPr/>
                      <a:r>
                        <a:rPr dirty="0" lang="en-US"/>
                        <a:t>0</a:t>
                      </a:r>
                      <a:endParaRPr dirty="0" lang="en-US"/>
                    </a:p>
                  </a:txBody>
                  <a:tcPr anchor="t" horzOverflow="clip" vert="horz"/>
                </a:tc>
                <a:tc>
                  <a:txBody>
                    <a:bodyPr rtlCol="0"/>
                    <a:lstStyle/>
                    <a:p>
                      <a:pPr/>
                      <a:r>
                        <a:rPr dirty="0" lang="en-US"/>
                        <a:t>0</a:t>
                      </a:r>
                      <a:endParaRPr dirty="0" lang="en-US"/>
                    </a:p>
                  </a:txBody>
                  <a:tcPr anchor="t" horzOverflow="clip" vert="horz"/>
                </a:tc>
              </a:tr>
              <a:tr h="775335">
                <a:tc>
                  <a:txBody>
                    <a:bodyPr rtlCol="0"/>
                    <a:lstStyle/>
                    <a:p>
                      <a:pPr/>
                      <a:r>
                        <a:rPr dirty="0" lang="en-US"/>
                        <a:t>Total</a:t>
                      </a:r>
                      <a:endParaRPr dirty="0" lang="en-US"/>
                    </a:p>
                  </a:txBody>
                  <a:tcPr anchor="t" horzOverflow="clip" vert="horz"/>
                </a:tc>
                <a:tc>
                  <a:txBody>
                    <a:bodyPr rtlCol="0"/>
                    <a:lstStyle/>
                    <a:p>
                      <a:pPr/>
                      <a:r>
                        <a:rPr dirty="0" lang="en-US"/>
                        <a:t>60 Lakhs</a:t>
                      </a:r>
                      <a:endParaRPr dirty="0" lang="en-US"/>
                    </a:p>
                  </a:txBody>
                  <a:tcPr anchor="t" horzOverflow="clip" vert="horz"/>
                </a:tc>
                <a:tc>
                  <a:txBody>
                    <a:bodyPr rtlCol="0"/>
                    <a:lstStyle/>
                    <a:p>
                      <a:pPr/>
                      <a:r>
                        <a:rPr dirty="0" lang="en-US"/>
                        <a:t>45 lakhs</a:t>
                      </a:r>
                      <a:endParaRPr dirty="0" lang="en-US"/>
                    </a:p>
                  </a:txBody>
                  <a:tcPr anchor="t" horzOverflow="clip" vert="horz"/>
                </a:tc>
                <a:tc>
                  <a:txBody>
                    <a:bodyPr rtlCol="0"/>
                    <a:lstStyle/>
                    <a:p>
                      <a:pPr/>
                      <a:r>
                        <a:rPr dirty="0" lang="en-US"/>
                        <a:t>60 lakhs</a:t>
                      </a:r>
                      <a:endParaRPr dirty="0" lang="en-US"/>
                    </a:p>
                  </a:txBody>
                  <a:tcPr anchor="t" horzOverflow="clip" vert="horz"/>
                </a:tc>
                <a:tc>
                  <a:txBody>
                    <a:bodyPr rtlCol="0"/>
                    <a:lstStyle/>
                    <a:p>
                      <a:pPr/>
                      <a:r>
                        <a:rPr dirty="0" lang="en-US"/>
                        <a:t>51 lakhs</a:t>
                      </a:r>
                      <a:endParaRPr dirty="0" lang="en-US"/>
                    </a:p>
                  </a:txBody>
                  <a:tcPr anchor="t" horzOverflow="clip" vert="horz"/>
                </a:tc>
              </a:tr>
            </a:tbl>
          </a:graphicData>
        </a:graphic>
      </p:graphicFrame>
    </p:spTree>
    <p:extLst>
      <p:ext uri="{993E145B-5830-4B5B-8310-E94B173F156D}">
        <p14:creationId xmlns:p14="http://schemas.microsoft.com/office/powerpoint/2010/main" val="1703593363631"/>
      </p:ext>
    </p:extLst>
  </p:cSld>
  <p:clrMapOvr>
    <a:masterClrMapping/>
  </p:clrMapOvr>
</p:sld>
</file>

<file path=ppt/slides/slide7.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7">
    <p:spTree>
      <p:nvGrpSpPr>
        <p:cNvPr id="1" name=""/>
        <p:cNvGrpSpPr/>
        <p:nvPr/>
      </p:nvGrpSpPr>
      <p:grpSpPr>
        <a:xfrm>
          <a:off x="0" y="0"/>
          <a:ext cx="0" cy="0"/>
          <a:chOff x="0" y="0"/>
          <a:chExt cx="0" cy="0"/>
        </a:xfrm>
      </p:grpSpPr>
      <p:sp>
        <p:nvSpPr>
          <p:cNvPr id="2" name="Title 13">
            <a:extLst>
              <a:ext uri="{F6EE6288-AD93-487C-95E5-697B6F65C93E}">
                <a16:creationId xmlns:a16="http://schemas.microsoft.com/office/drawing/2010/main" id="{D9F75CF4-CF06-4A09-BE04-1D10FA73390A}"/>
              </a:ext>
            </a:extLst>
          </p:cNvPr>
          <p:cNvSpPr>
            <a:spLocks noGrp="true"/>
          </p:cNvSpPr>
          <p:nvPr>
            <p:ph idx="4" type="title"/>
          </p:nvPr>
        </p:nvSpPr>
        <p:spPr>
          <a:xfrm rot="0">
            <a:off x="-2697480" y="279628"/>
            <a:ext cx="10515600" cy="466344"/>
          </a:xfrm>
        </p:spPr>
        <p:txBody>
          <a:bodyPr rtlCol="0"/>
          <a:lstStyle/>
          <a:p>
            <a:pPr/>
            <a:r>
              <a:rPr b="1" dirty="0" lang="en-US" sz="4400" u="sng">
                <a:solidFill>
                  <a:schemeClr val="accent2">
                    <a:lumMod val="75000"/>
                  </a:schemeClr>
                </a:solidFill>
                <a:latin typeface="+mj-lt"/>
              </a:rPr>
              <a:t>EXCEPTIONS</a:t>
            </a:r>
            <a:endParaRPr b="1" dirty="0" lang="en-US" sz="4400" u="sng">
              <a:solidFill>
                <a:schemeClr val="accent2">
                  <a:lumMod val="75000"/>
                </a:schemeClr>
              </a:solidFill>
              <a:latin typeface="+mj-lt"/>
            </a:endParaRPr>
          </a:p>
        </p:txBody>
      </p:sp>
      <p:sp>
        <p:nvSpPr>
          <p:cNvPr id="3" name="Text Placeholder 15">
            <a:extLst>
              <a:ext uri="{AFC7002C-2E0A-47B3-9AEC-AE770DE323F7}">
                <a16:creationId xmlns:a16="http://schemas.microsoft.com/office/drawing/2010/main" id="{0424CDA3-A71F-4DD2-BED8-FC59ECC232C3}"/>
              </a:ext>
            </a:extLst>
          </p:cNvPr>
          <p:cNvSpPr>
            <a:spLocks noGrp="true"/>
          </p:cNvSpPr>
          <p:nvPr>
            <p:ph idx="3" type="body"/>
          </p:nvPr>
        </p:nvSpPr>
        <p:spPr>
          <a:xfrm rot="0">
            <a:off x="786581" y="1219200"/>
            <a:ext cx="9566787" cy="3883741"/>
          </a:xfrm>
        </p:spPr>
        <p:txBody>
          <a:bodyPr rtlCol="0" vert="horz">
            <a:normAutofit lnSpcReduction="10000"/>
          </a:bodyPr>
          <a:lstStyle/>
          <a:p>
            <a:pPr algn="l"/>
            <a:r>
              <a:rPr dirty="0" lang="en-US">
                <a:solidFill>
                  <a:srgbClr val="000000"/>
                </a:solidFill>
                <a:latin typeface="Aharoni"/>
              </a:rPr>
              <a:t>A. If a person </a:t>
            </a:r>
          </a:p>
          <a:p>
            <a:pPr algn="l" indent="-457200" marL="457200">
              <a:buFont typeface="Arial"/>
              <a:buChar char="•"/>
            </a:pPr>
            <a:r>
              <a:rPr dirty="0" lang="en-US">
                <a:solidFill>
                  <a:srgbClr val="000000"/>
                </a:solidFill>
                <a:latin typeface="Aharoni"/>
              </a:rPr>
              <a:t>Proprietor,</a:t>
            </a:r>
          </a:p>
          <a:p>
            <a:pPr algn="l" indent="-457200" marL="457200">
              <a:buFont typeface="Arial"/>
              <a:buChar char="•"/>
            </a:pPr>
            <a:r>
              <a:rPr dirty="0" lang="en-US">
                <a:solidFill>
                  <a:srgbClr val="000000"/>
                </a:solidFill>
                <a:latin typeface="Aharoni"/>
              </a:rPr>
              <a:t>Karta,</a:t>
            </a:r>
          </a:p>
          <a:p>
            <a:pPr algn="l" indent="-457200" marL="457200">
              <a:buFont typeface="Arial"/>
              <a:buChar char="•"/>
            </a:pPr>
            <a:r>
              <a:rPr dirty="0" lang="en-US">
                <a:solidFill>
                  <a:srgbClr val="000000"/>
                </a:solidFill>
                <a:latin typeface="Aharoni"/>
              </a:rPr>
              <a:t>MD,</a:t>
            </a:r>
          </a:p>
          <a:p>
            <a:pPr algn="l" indent="-457200" marL="457200">
              <a:buFont typeface="Arial"/>
              <a:buChar char="•"/>
            </a:pPr>
            <a:r>
              <a:rPr dirty="0" lang="en-US">
                <a:solidFill>
                  <a:srgbClr val="000000"/>
                </a:solidFill>
                <a:latin typeface="Aharoni"/>
              </a:rPr>
              <a:t>Whole time director,</a:t>
            </a:r>
          </a:p>
          <a:p>
            <a:pPr algn="l" indent="-457200" marL="457200">
              <a:buFont typeface="Arial"/>
              <a:buChar char="•"/>
            </a:pPr>
            <a:r>
              <a:rPr dirty="0" lang="en-US">
                <a:solidFill>
                  <a:srgbClr val="000000"/>
                </a:solidFill>
                <a:latin typeface="Aharoni"/>
              </a:rPr>
              <a:t>Any </a:t>
            </a:r>
            <a:r>
              <a:rPr dirty="0" lang="en-US" sz="2800">
                <a:solidFill>
                  <a:srgbClr val="000000"/>
                </a:solidFill>
                <a:latin typeface="Aharoni"/>
              </a:rPr>
              <a:t>2 </a:t>
            </a:r>
            <a:r>
              <a:rPr dirty="0" lang="en-US">
                <a:solidFill>
                  <a:srgbClr val="000000"/>
                </a:solidFill>
                <a:latin typeface="Aharoni"/>
              </a:rPr>
              <a:t>partners,</a:t>
            </a:r>
          </a:p>
          <a:p>
            <a:pPr algn="l" indent="-457200" marL="457200">
              <a:buFont typeface="Arial"/>
              <a:buChar char="•"/>
            </a:pPr>
            <a:r>
              <a:rPr dirty="0" lang="en-US">
                <a:solidFill>
                  <a:srgbClr val="000000"/>
                </a:solidFill>
                <a:latin typeface="Aharoni"/>
              </a:rPr>
              <a:t>Member of managing committee or board of trustees,</a:t>
            </a:r>
          </a:p>
          <a:p>
            <a:pPr algn="l"/>
            <a:r>
              <a:rPr dirty="0" lang="en-US">
                <a:solidFill>
                  <a:srgbClr val="000000"/>
                </a:solidFill>
                <a:latin typeface="Aharoni"/>
              </a:rPr>
              <a:t/>
            </a:r>
          </a:p>
          <a:p>
            <a:pPr algn="l"/>
            <a:r>
              <a:rPr dirty="0" lang="en-US">
                <a:solidFill>
                  <a:srgbClr val="000000"/>
                </a:solidFill>
                <a:latin typeface="Aharoni"/>
              </a:rPr>
              <a:t>As the case maybe, has paid income tax in excess of Rs.</a:t>
            </a:r>
            <a:r>
              <a:rPr dirty="0" lang="en-US" sz="3200">
                <a:solidFill>
                  <a:srgbClr val="000000"/>
                </a:solidFill>
                <a:latin typeface="Aharoni"/>
              </a:rPr>
              <a:t>100,000</a:t>
            </a:r>
            <a:r>
              <a:rPr dirty="0" lang="en-US">
                <a:solidFill>
                  <a:srgbClr val="000000"/>
                </a:solidFill>
                <a:latin typeface="Aharoni"/>
              </a:rPr>
              <a:t>; in each of last two financial years.</a:t>
            </a:r>
          </a:p>
          <a:p>
            <a:pPr algn="l" indent="-457200" marL="457200">
              <a:buFont typeface="Arial"/>
              <a:buChar char="•"/>
            </a:pPr>
            <a:r>
              <a:rPr dirty="0" lang="en-US"/>
              <a:t/>
            </a:r>
          </a:p>
          <a:p>
            <a:pPr algn="l" indent="-457200" marL="457200">
              <a:buFont typeface="Arial"/>
              <a:buChar char="•"/>
            </a:pPr>
            <a:r>
              <a:rPr dirty="0" lang="en-US"/>
              <a:t/>
            </a:r>
          </a:p>
          <a:p>
            <a:pPr algn="l"/>
            <a:r>
              <a:rPr dirty="0" lang="en-US"/>
              <a:t/>
            </a:r>
            <a:endParaRPr dirty="0" lang="en-US"/>
          </a:p>
        </p:txBody>
      </p:sp>
      <p:sp>
        <p:nvSpPr>
          <p:cNvPr id="4" name="Date Placeholder 1">
            <a:extLst>
              <a:ext uri="{0A8202A2-B1A2-4356-8A6E-BEFC00A58709}">
                <a16:creationId xmlns:a16="http://schemas.microsoft.com/office/drawing/2010/main" id="{E6FDE8C9-74CD-4FFB-8461-BC9093F63D58}"/>
              </a:ext>
            </a:extLst>
          </p:cNvPr>
          <p:cNvSpPr>
            <a:spLocks noGrp="true"/>
          </p:cNvSpPr>
          <p:nvPr>
            <p:ph sz="half" type="dt"/>
          </p:nvPr>
        </p:nvSpPr>
        <p:spPr/>
        <p:txBody>
          <a:bodyPr rtlCol="0"/>
          <a:lstStyle/>
          <a:p>
            <a:pPr/>
            <a:r>
              <a:rPr dirty="0" lang="en-US"/>
              <a:t>22/11/2023</a:t>
            </a:r>
            <a:endParaRPr dirty="0" lang="en-US"/>
          </a:p>
        </p:txBody>
      </p:sp>
      <p:sp>
        <p:nvSpPr>
          <p:cNvPr id="5" name="Footer Placeholder 2">
            <a:extLst>
              <a:ext uri="{E4E7EDB3-5BBF-4BA9-80A0-D7DDF62C8B7A}">
                <a16:creationId xmlns:a16="http://schemas.microsoft.com/office/drawing/2010/main" id="{19F040DA-9130-4C81-916D-244420DD6893}"/>
              </a:ext>
            </a:extLst>
          </p:cNvPr>
          <p:cNvSpPr>
            <a:spLocks noGrp="true"/>
          </p:cNvSpPr>
          <p:nvPr>
            <p:ph idx="1" sz="quarter" type="ftr"/>
          </p:nvPr>
        </p:nvSpPr>
        <p:spPr/>
        <p:txBody>
          <a:bodyPr rtlCol="0"/>
          <a:lstStyle/>
          <a:p>
            <a:pPr/>
            <a:r>
              <a:rPr dirty="0" lang="en-US"/>
              <a:t>Rule 86B - Restriction in use of amount available in electronic credit ledger</a:t>
            </a:r>
            <a:endParaRPr dirty="0" lang="en-US"/>
          </a:p>
        </p:txBody>
      </p:sp>
      <p:sp>
        <p:nvSpPr>
          <p:cNvPr id="6" name="Slide Number Placeholder 3">
            <a:extLst>
              <a:ext uri="{6B9DC2E2-71EA-4986-B256-D4BAC74466B8}">
                <a16:creationId xmlns:a16="http://schemas.microsoft.com/office/drawing/2010/main" id="{57F5AC38-AEE7-4B90-8367-9C671B9E9660}"/>
              </a:ext>
            </a:extLst>
          </p:cNvPr>
          <p:cNvSpPr>
            <a:spLocks noGrp="true"/>
          </p:cNvSpPr>
          <p:nvPr>
            <p:ph idx="2" sz="quarter" type="sldNum"/>
          </p:nvPr>
        </p:nvSpPr>
        <p:spPr/>
        <p:txBody>
          <a:bodyPr rtlCol="0"/>
          <a:lstStyle/>
          <a:p>
            <a:pPr/>
            <a:fld id="{EC12B0C7-5A76-486B-BBFE-A359A903B4FF}" type="slidenum"/>
            <a:endParaRPr dirty="0" lang="en-US"/>
          </a:p>
        </p:txBody>
      </p:sp>
    </p:spTree>
    <p:extLst>
      <p:ext uri="{295C84D3-6002-4E6A-B41D-1AC635583977}">
        <p14:creationId xmlns:p14="http://schemas.microsoft.com/office/powerpoint/2010/main" val="1703593363633"/>
      </p:ext>
    </p:extLst>
  </p:cSld>
  <p:clrMapOvr>
    <a:masterClrMapping/>
  </p:clrMapOvr>
</p:sld>
</file>

<file path=ppt/slides/slide8.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8">
    <p:spTree>
      <p:nvGrpSpPr>
        <p:cNvPr id="1" name=""/>
        <p:cNvGrpSpPr/>
        <p:nvPr/>
      </p:nvGrpSpPr>
      <p:grpSpPr>
        <a:xfrm>
          <a:off x="0" y="0"/>
          <a:ext cx="0" cy="0"/>
          <a:chOff x="0" y="0"/>
          <a:chExt cx="0" cy="0"/>
        </a:xfrm>
      </p:grpSpPr>
      <p:sp>
        <p:nvSpPr>
          <p:cNvPr id="2" name="Date Placeholder 1">
            <a:extLst>
              <a:ext uri="{B018C837-FF3F-4EA1-9DBD-4E5994917160}">
                <a16:creationId xmlns:a16="http://schemas.microsoft.com/office/drawing/2010/main" id="{50A92E0D-CF55-4CF2-916E-7BEAC34AD680}"/>
              </a:ext>
            </a:extLst>
          </p:cNvPr>
          <p:cNvSpPr>
            <a:spLocks noGrp="true"/>
          </p:cNvSpPr>
          <p:nvPr>
            <p:ph sz="half" type="dt"/>
          </p:nvPr>
        </p:nvSpPr>
        <p:spPr/>
        <p:txBody>
          <a:bodyPr rtlCol="0"/>
          <a:lstStyle/>
          <a:p>
            <a:pPr/>
            <a:r>
              <a:rPr dirty="0" lang="en-US"/>
              <a:t>22/11/2023</a:t>
            </a:r>
            <a:endParaRPr dirty="0" lang="en-US"/>
          </a:p>
        </p:txBody>
      </p:sp>
      <p:sp>
        <p:nvSpPr>
          <p:cNvPr id="3" name="Footer Placeholder 2">
            <a:extLst>
              <a:ext uri="{4636A20E-FFCE-4077-8534-9D2AB81A8731}">
                <a16:creationId xmlns:a16="http://schemas.microsoft.com/office/drawing/2010/main" id="{D83070C7-FC4A-4F9E-ADD3-E587FA821DD1}"/>
              </a:ext>
            </a:extLst>
          </p:cNvPr>
          <p:cNvSpPr>
            <a:spLocks noGrp="true"/>
          </p:cNvSpPr>
          <p:nvPr>
            <p:ph idx="1" sz="quarter" type="ftr"/>
          </p:nvPr>
        </p:nvSpPr>
        <p:spPr/>
        <p:txBody>
          <a:bodyPr rtlCol="0"/>
          <a:lstStyle/>
          <a:p>
            <a:pPr/>
            <a:r>
              <a:rPr dirty="0" lang="en-US"/>
              <a:t>Rule 86B - Restriction in use of amount available in electronic credit ledger</a:t>
            </a:r>
            <a:endParaRPr dirty="0" lang="en-US"/>
          </a:p>
        </p:txBody>
      </p:sp>
      <p:sp>
        <p:nvSpPr>
          <p:cNvPr id="4" name="Slide Number Placeholder 3">
            <a:extLst>
              <a:ext uri="{EBC88746-8F55-47BF-857A-68A48A70D293}">
                <a16:creationId xmlns:a16="http://schemas.microsoft.com/office/drawing/2010/main" id="{A3DB8CEC-5B96-4C27-BABD-7205EA7747B9}"/>
              </a:ext>
            </a:extLst>
          </p:cNvPr>
          <p:cNvSpPr>
            <a:spLocks noGrp="true"/>
          </p:cNvSpPr>
          <p:nvPr>
            <p:ph idx="2" sz="quarter" type="sldNum"/>
          </p:nvPr>
        </p:nvSpPr>
        <p:spPr/>
        <p:txBody>
          <a:bodyPr rtlCol="0"/>
          <a:lstStyle/>
          <a:p>
            <a:pPr/>
            <a:fld id="{8503E152-A2C8-459E-A1E5-7BBC27505468}" type="slidenum"/>
            <a:endParaRPr dirty="0" lang="en-US"/>
          </a:p>
        </p:txBody>
      </p:sp>
      <p:sp>
        <p:nvSpPr>
          <p:cNvPr id="5" name="TextBox 6">
            <a:extLst>
              <a:ext uri="{0FE7FC28-7531-4BEB-A77D-1CCD467C8045}">
                <a16:creationId xmlns:a16="http://schemas.microsoft.com/office/drawing/2010/main" id="{5EAEC922-4D5A-416F-B907-D066F6EB6F1F}"/>
              </a:ext>
            </a:extLst>
          </p:cNvPr>
          <p:cNvSpPr txBox="1"/>
          <p:nvPr/>
        </p:nvSpPr>
        <p:spPr>
          <a:xfrm rot="0">
            <a:off x="1472872" y="1651819"/>
            <a:ext cx="10048568" cy="2554545"/>
          </a:xfrm>
          <a:prstGeom prst="rect">
            <a:avLst/>
          </a:prstGeom>
          <a:noFill/>
        </p:spPr>
        <p:txBody>
          <a:bodyPr rtlCol="0" vert="horz" wrap="square">
            <a:spAutoFit/>
          </a:bodyPr>
          <a:lstStyle/>
          <a:p>
            <a:pPr indent="-342900" marL="342900">
              <a:buAutoNum startAt="2" type="alphaUcPeriod"/>
            </a:pPr>
            <a:r>
              <a:rPr dirty="0" lang="en-IN" sz="2400">
                <a:solidFill>
                  <a:srgbClr val="000000"/>
                </a:solidFill>
                <a:latin typeface="Aharoni"/>
              </a:rPr>
              <a:t>When registered person has received refund of more than 1 lakh in preceding FY on account of unutilised ITC in case of:</a:t>
            </a:r>
          </a:p>
          <a:p>
            <a:pPr indent="-342900" marL="342900">
              <a:buAutoNum startAt="2" type="alphaUcPeriod"/>
            </a:pPr>
            <a:r>
              <a:rPr dirty="0" lang="en-IN" sz="2400">
                <a:solidFill>
                  <a:srgbClr val="000000"/>
                </a:solidFill>
                <a:latin typeface="Aharoni"/>
              </a:rPr>
              <a:t/>
            </a:r>
          </a:p>
          <a:p>
            <a:pPr/>
            <a:r>
              <a:rPr dirty="0" lang="en-IN" sz="3200">
                <a:solidFill>
                  <a:srgbClr val="000000"/>
                </a:solidFill>
                <a:latin typeface="Aharoni"/>
              </a:rPr>
              <a:t>1.</a:t>
            </a:r>
            <a:r>
              <a:rPr dirty="0" lang="en-IN" sz="2400">
                <a:solidFill>
                  <a:srgbClr val="000000"/>
                </a:solidFill>
                <a:latin typeface="Aharoni"/>
              </a:rPr>
              <a:t>Zero rated supply made without payment of tax</a:t>
            </a:r>
          </a:p>
          <a:p>
            <a:pPr/>
            <a:r>
              <a:rPr dirty="0" lang="en-IN" sz="2400">
                <a:solidFill>
                  <a:srgbClr val="000000"/>
                </a:solidFill>
                <a:latin typeface="Aharoni"/>
              </a:rPr>
              <a:t/>
            </a:r>
          </a:p>
          <a:p>
            <a:pPr/>
            <a:r>
              <a:rPr dirty="0" lang="en-IN" sz="3200">
                <a:solidFill>
                  <a:srgbClr val="000000"/>
                </a:solidFill>
                <a:latin typeface="Aharoni"/>
              </a:rPr>
              <a:t>2.</a:t>
            </a:r>
            <a:r>
              <a:rPr dirty="0" lang="en-IN" sz="2400">
                <a:solidFill>
                  <a:srgbClr val="000000"/>
                </a:solidFill>
                <a:latin typeface="Aharoni"/>
              </a:rPr>
              <a:t>Inverted duty structure</a:t>
            </a:r>
            <a:endParaRPr dirty="0" lang="en-IN" sz="2400">
              <a:solidFill>
                <a:srgbClr val="000000"/>
              </a:solidFill>
              <a:latin typeface="Aharoni"/>
            </a:endParaRPr>
          </a:p>
        </p:txBody>
      </p:sp>
    </p:spTree>
    <p:extLst>
      <p:ext uri="{D2D0A6E8-E7EB-4333-A7B0-2E2522BFE169}">
        <p14:creationId xmlns:p14="http://schemas.microsoft.com/office/powerpoint/2010/main" val="1703593363635"/>
      </p:ext>
    </p:extLst>
  </p:cSld>
  <p:clrMapOvr>
    <a:masterClrMapping/>
  </p:clrMapOvr>
</p:sld>
</file>

<file path=ppt/slides/slide9.xml><?xml version="1.0" encoding="utf-8"?>
<p:sld xmlns:p="http://schemas.openxmlformats.org/presentationml/2006/main" xmlns:a="http://schemas.openxmlformats.org/drawingml/2006/main" xmlns:c="http://schemas.openxmlformats.org/drawingml/2006/chart" xmlns:cs="http://schemas.microsoft.com/office/drawing/2012/chartStyle" xmlns:ns1="http://schemas.openxmlformats.org/officeDocument/2006/extended-properties" xmlns:r="http://schemas.openxmlformats.org/officeDocument/2006/relationships" xmlns:vt="http://schemas.openxmlformats.org/officeDocument/2006/docPropsVTypes">
  <p:cSld name="slide9">
    <p:spTree>
      <p:nvGrpSpPr>
        <p:cNvPr id="1" name=""/>
        <p:cNvGrpSpPr/>
        <p:nvPr/>
      </p:nvGrpSpPr>
      <p:grpSpPr>
        <a:xfrm>
          <a:off x="0" y="0"/>
          <a:ext cx="0" cy="0"/>
          <a:chOff x="0" y="0"/>
          <a:chExt cx="0" cy="0"/>
        </a:xfrm>
      </p:grpSpPr>
      <p:sp>
        <p:nvSpPr>
          <p:cNvPr id="2" name="Date Placeholder 1">
            <a:extLst>
              <a:ext uri="{7D9DF36A-07BC-452B-8FD6-708835DC166F}">
                <a16:creationId xmlns:a16="http://schemas.microsoft.com/office/drawing/2010/main" id="{15853DD6-D09A-49A2-AF80-2B91FD0E88F9}"/>
              </a:ext>
            </a:extLst>
          </p:cNvPr>
          <p:cNvSpPr>
            <a:spLocks noGrp="true"/>
          </p:cNvSpPr>
          <p:nvPr>
            <p:ph sz="half" type="dt"/>
          </p:nvPr>
        </p:nvSpPr>
        <p:spPr/>
        <p:txBody>
          <a:bodyPr rtlCol="0"/>
          <a:lstStyle/>
          <a:p>
            <a:pPr/>
            <a:r>
              <a:rPr dirty="0" lang="en-US"/>
              <a:t>22/11/2023</a:t>
            </a:r>
            <a:endParaRPr dirty="0" lang="en-US"/>
          </a:p>
        </p:txBody>
      </p:sp>
      <p:sp>
        <p:nvSpPr>
          <p:cNvPr id="3" name="Footer Placeholder 2">
            <a:extLst>
              <a:ext uri="{64EF35D7-8FC3-4238-B612-AB27A1FD6B2F}">
                <a16:creationId xmlns:a16="http://schemas.microsoft.com/office/drawing/2010/main" id="{69448D63-C60C-438E-A139-CD9AEC245A04}"/>
              </a:ext>
            </a:extLst>
          </p:cNvPr>
          <p:cNvSpPr>
            <a:spLocks noGrp="true"/>
          </p:cNvSpPr>
          <p:nvPr>
            <p:ph idx="1" sz="quarter" type="ftr"/>
          </p:nvPr>
        </p:nvSpPr>
        <p:spPr/>
        <p:txBody>
          <a:bodyPr rtlCol="0"/>
          <a:lstStyle/>
          <a:p>
            <a:pPr/>
            <a:r>
              <a:rPr dirty="0" lang="en-US"/>
              <a:t>Rule 86B - Restriction in use of amount available in electronic credit ledger</a:t>
            </a:r>
            <a:endParaRPr dirty="0" lang="en-US"/>
          </a:p>
        </p:txBody>
      </p:sp>
      <p:sp>
        <p:nvSpPr>
          <p:cNvPr id="4" name="Slide Number Placeholder 3">
            <a:extLst>
              <a:ext uri="{5412416D-7E80-44E0-8DCA-58A4B5D658DB}">
                <a16:creationId xmlns:a16="http://schemas.microsoft.com/office/drawing/2010/main" id="{13A40BFA-9B39-49AF-B5BB-5DAEB6615272}"/>
              </a:ext>
            </a:extLst>
          </p:cNvPr>
          <p:cNvSpPr>
            <a:spLocks noGrp="true"/>
          </p:cNvSpPr>
          <p:nvPr>
            <p:ph idx="2" sz="quarter" type="sldNum"/>
          </p:nvPr>
        </p:nvSpPr>
        <p:spPr/>
        <p:txBody>
          <a:bodyPr rtlCol="0"/>
          <a:lstStyle/>
          <a:p>
            <a:pPr/>
            <a:fld id="{4F66C2E1-AAEB-4B96-8F74-06E637DBCAE8}" type="slidenum"/>
            <a:endParaRPr dirty="0" lang="en-US"/>
          </a:p>
        </p:txBody>
      </p:sp>
      <p:sp>
        <p:nvSpPr>
          <p:cNvPr id="5" name="Text Placeholder 4">
            <a:extLst>
              <a:ext uri="{1C4725F2-F549-47A1-9A94-AB862CB0E624}">
                <a16:creationId xmlns:a16="http://schemas.microsoft.com/office/drawing/2010/main" id="{88356E57-B9A8-4378-898D-64EB7A0BBF41}"/>
              </a:ext>
            </a:extLst>
          </p:cNvPr>
          <p:cNvSpPr>
            <a:spLocks noGrp="true"/>
          </p:cNvSpPr>
          <p:nvPr>
            <p:ph idx="3" type="body"/>
          </p:nvPr>
        </p:nvSpPr>
        <p:spPr>
          <a:xfrm rot="0">
            <a:off x="664464" y="1410519"/>
            <a:ext cx="10363200" cy="2517058"/>
          </a:xfrm>
        </p:spPr>
        <p:txBody>
          <a:bodyPr rtlCol="0" vert="horz">
            <a:normAutofit/>
          </a:bodyPr>
          <a:lstStyle/>
          <a:p>
            <a:pPr algn="just">
              <a:lnSpc>
                <a:spcPct val="150000"/>
              </a:lnSpc>
            </a:pPr>
            <a:r>
              <a:rPr dirty="0" lang="en-US">
                <a:solidFill>
                  <a:srgbClr val="000000"/>
                </a:solidFill>
                <a:latin typeface="Aharoni"/>
              </a:rPr>
              <a:t>C. The registered person has discharged his liability towards output tax through the electronic cash ledger for an amount which is in </a:t>
            </a:r>
            <a:r>
              <a:rPr dirty="0" lang="en-US" u="sng">
                <a:solidFill>
                  <a:srgbClr val="000000"/>
                </a:solidFill>
                <a:latin typeface="Aharoni"/>
              </a:rPr>
              <a:t>excess of </a:t>
            </a:r>
            <a:r>
              <a:rPr dirty="0" lang="en-US" sz="3200" u="sng">
                <a:solidFill>
                  <a:srgbClr val="000000"/>
                </a:solidFill>
                <a:latin typeface="Aharoni"/>
              </a:rPr>
              <a:t>1%</a:t>
            </a:r>
            <a:r>
              <a:rPr dirty="0" lang="en-US" u="sng">
                <a:solidFill>
                  <a:srgbClr val="000000"/>
                </a:solidFill>
                <a:latin typeface="Aharoni"/>
              </a:rPr>
              <a:t> </a:t>
            </a:r>
            <a:r>
              <a:rPr dirty="0" lang="en-US">
                <a:solidFill>
                  <a:srgbClr val="000000"/>
                </a:solidFill>
                <a:latin typeface="Aharoni"/>
              </a:rPr>
              <a:t>of the total output tax liability, </a:t>
            </a:r>
            <a:r>
              <a:rPr dirty="0" lang="en-US" u="sng">
                <a:solidFill>
                  <a:srgbClr val="000000"/>
                </a:solidFill>
                <a:latin typeface="Aharoni"/>
              </a:rPr>
              <a:t>applied cumulatively</a:t>
            </a:r>
            <a:r>
              <a:rPr dirty="0" lang="en-US">
                <a:solidFill>
                  <a:srgbClr val="000000"/>
                </a:solidFill>
                <a:latin typeface="Aharoni"/>
              </a:rPr>
              <a:t>, up to the said month in the current financial year.</a:t>
            </a:r>
            <a:endParaRPr dirty="0" lang="en-US">
              <a:solidFill>
                <a:srgbClr val="000000"/>
              </a:solidFill>
              <a:latin typeface="Aharoni"/>
            </a:endParaRPr>
          </a:p>
        </p:txBody>
      </p:sp>
    </p:spTree>
    <p:extLst>
      <p:ext uri="{EEBB04AC-A3F2-403E-ACA9-8567C0FD1AC3}">
        <p14:creationId xmlns:p14="http://schemas.microsoft.com/office/powerpoint/2010/main" val="1703593363637"/>
      </p:ext>
    </p:extLst>
  </p:cSld>
  <p:clrMapOvr>
    <a:masterClrMapping/>
  </p:clrMapOvr>
</p:sld>
</file>

<file path=ppt/theme/theme1.xml><?xml version="1.0" encoding="utf-8"?>
<a:theme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name="Custom">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tint val="67000"/>
                <a:satMod val="104999"/>
                <a:lumMod val="110000"/>
              </a:schemeClr>
            </a:gs>
            <a:gs pos="50000">
              <a:schemeClr val="phClr">
                <a:tint val="73000"/>
                <a:satMod val="103000"/>
                <a:lumMod val="104999"/>
              </a:schemeClr>
            </a:gs>
            <a:gs pos="100000">
              <a:schemeClr val="phClr">
                <a:tint val="81000"/>
                <a:satMod val="109000"/>
                <a:lumMod val="104999"/>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cap="flat" w="6350">
          <a:solidFill>
            <a:schemeClr val="phClr"/>
          </a:solidFill>
          <a:prstDash val="solid"/>
          <a:miter lim="800000"/>
        </a:ln>
        <a:ln cap="flat" w="12700">
          <a:solidFill>
            <a:schemeClr val="phClr"/>
          </a:solidFill>
          <a:prstDash val="solid"/>
          <a:miter lim="800000"/>
        </a:ln>
        <a:ln cap="flat" w="19050">
          <a:solidFill>
            <a:schemeClr val="phClr"/>
          </a:solidFill>
          <a:prstDash val="solid"/>
          <a:miter lim="800000"/>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name="Custom">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tint val="67000"/>
                <a:satMod val="104999"/>
                <a:lumMod val="110000"/>
              </a:schemeClr>
            </a:gs>
            <a:gs pos="50000">
              <a:schemeClr val="phClr">
                <a:tint val="73000"/>
                <a:satMod val="103000"/>
                <a:lumMod val="104999"/>
              </a:schemeClr>
            </a:gs>
            <a:gs pos="100000">
              <a:schemeClr val="phClr">
                <a:tint val="81000"/>
                <a:satMod val="109000"/>
                <a:lumMod val="104999"/>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cap="flat" w="6350">
          <a:solidFill>
            <a:schemeClr val="phClr"/>
          </a:solidFill>
          <a:prstDash val="solid"/>
          <a:miter lim="800000"/>
        </a:ln>
        <a:ln cap="flat" w="12700">
          <a:solidFill>
            <a:schemeClr val="phClr"/>
          </a:solidFill>
          <a:prstDash val="solid"/>
          <a:miter lim="800000"/>
        </a:ln>
        <a:ln cap="flat" w="19050">
          <a:solidFill>
            <a:schemeClr val="phClr"/>
          </a:solidFill>
          <a:prstDash val="solid"/>
          <a:miter lim="800000"/>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Override1.xml><?xml version="1.0" encoding="utf-8"?>
<a:themeOverride xmlns:a="http://schemas.openxmlformats.org/drawingml/2006/main" xmlns:c="http://schemas.openxmlformats.org/drawingml/2006/chart" xmlns:cs="http://schemas.microsoft.com/office/drawing/2012/chartStyle" xmlns:ns1="http://schemas.openxmlformats.org/officeDocument/2006/extended-properties" xmlns:p="http://schemas.openxmlformats.org/presentationml/2006/main" xmlns:r="http://schemas.openxmlformats.org/officeDocument/2006/relationships" xmlns:vt="http://schemas.openxmlformats.org/officeDocument/2006/docPropsVTypes"/>
</file>

<file path=docProps/app.xml><?xml version="1.0" encoding="utf-8"?>
<properties:Properties xmlns:properties="http://schemas.openxmlformats.org/officeDocument/2006/extended-properties" xmlns:vt="http://schemas.openxmlformats.org/officeDocument/2006/docPropsVTypes">
  <properties:AppVersion>3.0000</properties:AppVersion>
  <properties:ScaleCrop>false</properties:ScaleCrop>
  <properties:Company>Company</properties:Company>
  <properties:LinksUpToDate>false</properties:LinksUpToDate>
  <properties:HyperlinksChanged>false</properties:HyperlinksChanged>
  <properties:PresentationFormat>On-Screen Show (4:3)</properties:PresentationFormat>
  <properties:Application>Zoho Show</properties:Application>
  <properties:SharedDoc>false</properties:SharedDoc>
</properties: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Slide 1</dc:title>
  <cp:revision>1</cp:revision>
  <dc:creator/>
  <cp:lastModifiedBy/>
  <dcterms:created xsi:type="dcterms:W3CDTF">2023-12-26T03:31:42Z</dcterms:created>
  <dcterms:modified xsi:type="dcterms:W3CDTF">2023-12-26T03:31:43Z</dcterms:modified>
</cp:coreProperties>
</file>